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58" r:id="rId7"/>
    <p:sldId id="259" r:id="rId8"/>
    <p:sldId id="260" r:id="rId9"/>
    <p:sldId id="266" r:id="rId10"/>
    <p:sldId id="267" r:id="rId11"/>
    <p:sldId id="268" r:id="rId12"/>
    <p:sldId id="261" r:id="rId13"/>
    <p:sldId id="262" r:id="rId14"/>
    <p:sldId id="263" r:id="rId15"/>
    <p:sldId id="264" r:id="rId16"/>
    <p:sldId id="265" r:id="rId17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6E8A5EA-EE55-41F8-9CDE-B6854CA612FA}" v="1167" dt="2021-03-04T10:24:27.989"/>
    <p1510:client id="{638835F6-67D2-4CBD-8E59-F0E271C61A83}" v="22" dt="2021-03-04T14:18:24.788"/>
    <p1510:client id="{75854D71-F793-40E4-B94E-36B50F02B189}" v="44" dt="2021-03-04T09:24:56.619"/>
    <p1510:client id="{B8996DAA-D8E5-4380-B30B-BF65A315EEB2}" v="4" dt="2021-03-04T13:49:52.8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(pg) James Ravenhill" userId="S::james.ravenhill@postgrad.plymouth.ac.uk::b92dc59c-9a3e-4b02-a5ea-9af33ed0419d" providerId="AD" clId="Web-{46E8A5EA-EE55-41F8-9CDE-B6854CA612FA}"/>
    <pc:docChg chg="addSld delSld modSld">
      <pc:chgData name="(pg) James Ravenhill" userId="S::james.ravenhill@postgrad.plymouth.ac.uk::b92dc59c-9a3e-4b02-a5ea-9af33ed0419d" providerId="AD" clId="Web-{46E8A5EA-EE55-41F8-9CDE-B6854CA612FA}" dt="2021-03-04T10:24:25.598" v="581" actId="20577"/>
      <pc:docMkLst>
        <pc:docMk/>
      </pc:docMkLst>
      <pc:sldChg chg="modSp">
        <pc:chgData name="(pg) James Ravenhill" userId="S::james.ravenhill@postgrad.plymouth.ac.uk::b92dc59c-9a3e-4b02-a5ea-9af33ed0419d" providerId="AD" clId="Web-{46E8A5EA-EE55-41F8-9CDE-B6854CA612FA}" dt="2021-03-04T09:33:10.850" v="94" actId="20577"/>
        <pc:sldMkLst>
          <pc:docMk/>
          <pc:sldMk cId="3965299939" sldId="257"/>
        </pc:sldMkLst>
        <pc:spChg chg="mod">
          <ac:chgData name="(pg) James Ravenhill" userId="S::james.ravenhill@postgrad.plymouth.ac.uk::b92dc59c-9a3e-4b02-a5ea-9af33ed0419d" providerId="AD" clId="Web-{46E8A5EA-EE55-41F8-9CDE-B6854CA612FA}" dt="2021-03-04T09:30:33.977" v="1" actId="20577"/>
          <ac:spMkLst>
            <pc:docMk/>
            <pc:sldMk cId="3965299939" sldId="257"/>
            <ac:spMk id="2" creationId="{A38B9EFB-9D2E-4AB8-A727-DC3B925502F9}"/>
          </ac:spMkLst>
        </pc:spChg>
        <pc:spChg chg="mod">
          <ac:chgData name="(pg) James Ravenhill" userId="S::james.ravenhill@postgrad.plymouth.ac.uk::b92dc59c-9a3e-4b02-a5ea-9af33ed0419d" providerId="AD" clId="Web-{46E8A5EA-EE55-41F8-9CDE-B6854CA612FA}" dt="2021-03-04T09:33:10.850" v="94" actId="20577"/>
          <ac:spMkLst>
            <pc:docMk/>
            <pc:sldMk cId="3965299939" sldId="257"/>
            <ac:spMk id="3" creationId="{8636D7A7-DF18-4D98-BEA5-70A454D64B3F}"/>
          </ac:spMkLst>
        </pc:spChg>
      </pc:sldChg>
      <pc:sldChg chg="modSp new">
        <pc:chgData name="(pg) James Ravenhill" userId="S::james.ravenhill@postgrad.plymouth.ac.uk::b92dc59c-9a3e-4b02-a5ea-9af33ed0419d" providerId="AD" clId="Web-{46E8A5EA-EE55-41F8-9CDE-B6854CA612FA}" dt="2021-03-04T10:03:01.752" v="236" actId="20577"/>
        <pc:sldMkLst>
          <pc:docMk/>
          <pc:sldMk cId="3568464076" sldId="258"/>
        </pc:sldMkLst>
        <pc:spChg chg="mod">
          <ac:chgData name="(pg) James Ravenhill" userId="S::james.ravenhill@postgrad.plymouth.ac.uk::b92dc59c-9a3e-4b02-a5ea-9af33ed0419d" providerId="AD" clId="Web-{46E8A5EA-EE55-41F8-9CDE-B6854CA612FA}" dt="2021-03-04T09:33:16.225" v="101" actId="20577"/>
          <ac:spMkLst>
            <pc:docMk/>
            <pc:sldMk cId="3568464076" sldId="258"/>
            <ac:spMk id="2" creationId="{C2681D8D-8CDF-4CB6-9694-FE295576CAB0}"/>
          </ac:spMkLst>
        </pc:spChg>
        <pc:spChg chg="mod">
          <ac:chgData name="(pg) James Ravenhill" userId="S::james.ravenhill@postgrad.plymouth.ac.uk::b92dc59c-9a3e-4b02-a5ea-9af33ed0419d" providerId="AD" clId="Web-{46E8A5EA-EE55-41F8-9CDE-B6854CA612FA}" dt="2021-03-04T10:03:01.752" v="236" actId="20577"/>
          <ac:spMkLst>
            <pc:docMk/>
            <pc:sldMk cId="3568464076" sldId="258"/>
            <ac:spMk id="3" creationId="{90238AB5-4359-4622-9360-20865C6B024B}"/>
          </ac:spMkLst>
        </pc:spChg>
      </pc:sldChg>
      <pc:sldChg chg="modSp new">
        <pc:chgData name="(pg) James Ravenhill" userId="S::james.ravenhill@postgrad.plymouth.ac.uk::b92dc59c-9a3e-4b02-a5ea-9af33ed0419d" providerId="AD" clId="Web-{46E8A5EA-EE55-41F8-9CDE-B6854CA612FA}" dt="2021-03-04T10:15:30.026" v="427" actId="20577"/>
        <pc:sldMkLst>
          <pc:docMk/>
          <pc:sldMk cId="2338981697" sldId="259"/>
        </pc:sldMkLst>
        <pc:spChg chg="mod">
          <ac:chgData name="(pg) James Ravenhill" userId="S::james.ravenhill@postgrad.plymouth.ac.uk::b92dc59c-9a3e-4b02-a5ea-9af33ed0419d" providerId="AD" clId="Web-{46E8A5EA-EE55-41F8-9CDE-B6854CA612FA}" dt="2021-03-04T09:33:29.084" v="105" actId="20577"/>
          <ac:spMkLst>
            <pc:docMk/>
            <pc:sldMk cId="2338981697" sldId="259"/>
            <ac:spMk id="2" creationId="{32DE5CF0-BD5A-4B41-B33C-06FEA14E31C9}"/>
          </ac:spMkLst>
        </pc:spChg>
        <pc:spChg chg="mod">
          <ac:chgData name="(pg) James Ravenhill" userId="S::james.ravenhill@postgrad.plymouth.ac.uk::b92dc59c-9a3e-4b02-a5ea-9af33ed0419d" providerId="AD" clId="Web-{46E8A5EA-EE55-41F8-9CDE-B6854CA612FA}" dt="2021-03-04T10:15:30.026" v="427" actId="20577"/>
          <ac:spMkLst>
            <pc:docMk/>
            <pc:sldMk cId="2338981697" sldId="259"/>
            <ac:spMk id="3" creationId="{B4BCCB3B-4159-48D1-B4F5-F715E9A5B9A2}"/>
          </ac:spMkLst>
        </pc:spChg>
      </pc:sldChg>
      <pc:sldChg chg="modSp new">
        <pc:chgData name="(pg) James Ravenhill" userId="S::james.ravenhill@postgrad.plymouth.ac.uk::b92dc59c-9a3e-4b02-a5ea-9af33ed0419d" providerId="AD" clId="Web-{46E8A5EA-EE55-41F8-9CDE-B6854CA612FA}" dt="2021-03-04T10:24:25.598" v="581" actId="20577"/>
        <pc:sldMkLst>
          <pc:docMk/>
          <pc:sldMk cId="2407551207" sldId="260"/>
        </pc:sldMkLst>
        <pc:spChg chg="mod">
          <ac:chgData name="(pg) James Ravenhill" userId="S::james.ravenhill@postgrad.plymouth.ac.uk::b92dc59c-9a3e-4b02-a5ea-9af33ed0419d" providerId="AD" clId="Web-{46E8A5EA-EE55-41F8-9CDE-B6854CA612FA}" dt="2021-03-04T09:33:54.943" v="115" actId="20577"/>
          <ac:spMkLst>
            <pc:docMk/>
            <pc:sldMk cId="2407551207" sldId="260"/>
            <ac:spMk id="2" creationId="{414C2DF2-5BBC-4714-88BE-F8B90DE94D75}"/>
          </ac:spMkLst>
        </pc:spChg>
        <pc:spChg chg="mod">
          <ac:chgData name="(pg) James Ravenhill" userId="S::james.ravenhill@postgrad.plymouth.ac.uk::b92dc59c-9a3e-4b02-a5ea-9af33ed0419d" providerId="AD" clId="Web-{46E8A5EA-EE55-41F8-9CDE-B6854CA612FA}" dt="2021-03-04T10:24:25.598" v="581" actId="20577"/>
          <ac:spMkLst>
            <pc:docMk/>
            <pc:sldMk cId="2407551207" sldId="260"/>
            <ac:spMk id="3" creationId="{1228FA56-D1F3-4E77-9B45-E68A23AE506B}"/>
          </ac:spMkLst>
        </pc:spChg>
      </pc:sldChg>
      <pc:sldChg chg="modSp new">
        <pc:chgData name="(pg) James Ravenhill" userId="S::james.ravenhill@postgrad.plymouth.ac.uk::b92dc59c-9a3e-4b02-a5ea-9af33ed0419d" providerId="AD" clId="Web-{46E8A5EA-EE55-41F8-9CDE-B6854CA612FA}" dt="2021-03-04T09:34:06.365" v="119" actId="20577"/>
        <pc:sldMkLst>
          <pc:docMk/>
          <pc:sldMk cId="1285293049" sldId="261"/>
        </pc:sldMkLst>
        <pc:spChg chg="mod">
          <ac:chgData name="(pg) James Ravenhill" userId="S::james.ravenhill@postgrad.plymouth.ac.uk::b92dc59c-9a3e-4b02-a5ea-9af33ed0419d" providerId="AD" clId="Web-{46E8A5EA-EE55-41F8-9CDE-B6854CA612FA}" dt="2021-03-04T09:34:06.365" v="119" actId="20577"/>
          <ac:spMkLst>
            <pc:docMk/>
            <pc:sldMk cId="1285293049" sldId="261"/>
            <ac:spMk id="2" creationId="{C83D3D1B-5A02-42EC-828E-2FDC37E392E3}"/>
          </ac:spMkLst>
        </pc:spChg>
      </pc:sldChg>
      <pc:sldChg chg="modSp new">
        <pc:chgData name="(pg) James Ravenhill" userId="S::james.ravenhill@postgrad.plymouth.ac.uk::b92dc59c-9a3e-4b02-a5ea-9af33ed0419d" providerId="AD" clId="Web-{46E8A5EA-EE55-41F8-9CDE-B6854CA612FA}" dt="2021-03-04T09:34:21.412" v="124" actId="20577"/>
        <pc:sldMkLst>
          <pc:docMk/>
          <pc:sldMk cId="3391348782" sldId="262"/>
        </pc:sldMkLst>
        <pc:spChg chg="mod">
          <ac:chgData name="(pg) James Ravenhill" userId="S::james.ravenhill@postgrad.plymouth.ac.uk::b92dc59c-9a3e-4b02-a5ea-9af33ed0419d" providerId="AD" clId="Web-{46E8A5EA-EE55-41F8-9CDE-B6854CA612FA}" dt="2021-03-04T09:34:21.412" v="124" actId="20577"/>
          <ac:spMkLst>
            <pc:docMk/>
            <pc:sldMk cId="3391348782" sldId="262"/>
            <ac:spMk id="2" creationId="{698D536D-4C7C-4F0A-8E7C-22741A253764}"/>
          </ac:spMkLst>
        </pc:spChg>
      </pc:sldChg>
      <pc:sldChg chg="addSp delSp modSp new">
        <pc:chgData name="(pg) James Ravenhill" userId="S::james.ravenhill@postgrad.plymouth.ac.uk::b92dc59c-9a3e-4b02-a5ea-9af33ed0419d" providerId="AD" clId="Web-{46E8A5EA-EE55-41F8-9CDE-B6854CA612FA}" dt="2021-03-04T09:47:15.450" v="174"/>
        <pc:sldMkLst>
          <pc:docMk/>
          <pc:sldMk cId="29701098" sldId="263"/>
        </pc:sldMkLst>
        <pc:spChg chg="mod">
          <ac:chgData name="(pg) James Ravenhill" userId="S::james.ravenhill@postgrad.plymouth.ac.uk::b92dc59c-9a3e-4b02-a5ea-9af33ed0419d" providerId="AD" clId="Web-{46E8A5EA-EE55-41F8-9CDE-B6854CA612FA}" dt="2021-03-04T09:34:45.739" v="138" actId="20577"/>
          <ac:spMkLst>
            <pc:docMk/>
            <pc:sldMk cId="29701098" sldId="263"/>
            <ac:spMk id="2" creationId="{1E00173B-AF08-4B58-B439-9EDF9C64AAFD}"/>
          </ac:spMkLst>
        </pc:spChg>
        <pc:spChg chg="add del">
          <ac:chgData name="(pg) James Ravenhill" userId="S::james.ravenhill@postgrad.plymouth.ac.uk::b92dc59c-9a3e-4b02-a5ea-9af33ed0419d" providerId="AD" clId="Web-{46E8A5EA-EE55-41F8-9CDE-B6854CA612FA}" dt="2021-03-04T09:47:15.450" v="174"/>
          <ac:spMkLst>
            <pc:docMk/>
            <pc:sldMk cId="29701098" sldId="263"/>
            <ac:spMk id="3" creationId="{5430DE44-C857-41AC-B975-BE2F41A9A840}"/>
          </ac:spMkLst>
        </pc:spChg>
        <pc:graphicFrameChg chg="add del mod ord modGraphic">
          <ac:chgData name="(pg) James Ravenhill" userId="S::james.ravenhill@postgrad.plymouth.ac.uk::b92dc59c-9a3e-4b02-a5ea-9af33ed0419d" providerId="AD" clId="Web-{46E8A5EA-EE55-41F8-9CDE-B6854CA612FA}" dt="2021-03-04T09:47:15.450" v="174"/>
          <ac:graphicFrameMkLst>
            <pc:docMk/>
            <pc:sldMk cId="29701098" sldId="263"/>
            <ac:graphicFrameMk id="4" creationId="{C5562EC1-EED0-4D9A-80A5-A82A6E28E15F}"/>
          </ac:graphicFrameMkLst>
        </pc:graphicFrameChg>
      </pc:sldChg>
      <pc:sldChg chg="modSp new">
        <pc:chgData name="(pg) James Ravenhill" userId="S::james.ravenhill@postgrad.plymouth.ac.uk::b92dc59c-9a3e-4b02-a5ea-9af33ed0419d" providerId="AD" clId="Web-{46E8A5EA-EE55-41F8-9CDE-B6854CA612FA}" dt="2021-03-04T09:35:07.771" v="146" actId="20577"/>
        <pc:sldMkLst>
          <pc:docMk/>
          <pc:sldMk cId="1636092211" sldId="264"/>
        </pc:sldMkLst>
        <pc:spChg chg="mod">
          <ac:chgData name="(pg) James Ravenhill" userId="S::james.ravenhill@postgrad.plymouth.ac.uk::b92dc59c-9a3e-4b02-a5ea-9af33ed0419d" providerId="AD" clId="Web-{46E8A5EA-EE55-41F8-9CDE-B6854CA612FA}" dt="2021-03-04T09:35:07.771" v="146" actId="20577"/>
          <ac:spMkLst>
            <pc:docMk/>
            <pc:sldMk cId="1636092211" sldId="264"/>
            <ac:spMk id="2" creationId="{1524DF68-B055-4AE5-9456-F9F8FCFC90E9}"/>
          </ac:spMkLst>
        </pc:spChg>
      </pc:sldChg>
      <pc:sldChg chg="modSp new">
        <pc:chgData name="(pg) James Ravenhill" userId="S::james.ravenhill@postgrad.plymouth.ac.uk::b92dc59c-9a3e-4b02-a5ea-9af33ed0419d" providerId="AD" clId="Web-{46E8A5EA-EE55-41F8-9CDE-B6854CA612FA}" dt="2021-03-04T09:35:47.723" v="165" actId="20577"/>
        <pc:sldMkLst>
          <pc:docMk/>
          <pc:sldMk cId="826582184" sldId="265"/>
        </pc:sldMkLst>
        <pc:spChg chg="mod">
          <ac:chgData name="(pg) James Ravenhill" userId="S::james.ravenhill@postgrad.plymouth.ac.uk::b92dc59c-9a3e-4b02-a5ea-9af33ed0419d" providerId="AD" clId="Web-{46E8A5EA-EE55-41F8-9CDE-B6854CA612FA}" dt="2021-03-04T09:35:36.395" v="161" actId="20577"/>
          <ac:spMkLst>
            <pc:docMk/>
            <pc:sldMk cId="826582184" sldId="265"/>
            <ac:spMk id="2" creationId="{ED1CD59E-CAA9-4BA2-8977-79CE39413596}"/>
          </ac:spMkLst>
        </pc:spChg>
        <pc:spChg chg="mod">
          <ac:chgData name="(pg) James Ravenhill" userId="S::james.ravenhill@postgrad.plymouth.ac.uk::b92dc59c-9a3e-4b02-a5ea-9af33ed0419d" providerId="AD" clId="Web-{46E8A5EA-EE55-41F8-9CDE-B6854CA612FA}" dt="2021-03-04T09:35:47.723" v="165" actId="20577"/>
          <ac:spMkLst>
            <pc:docMk/>
            <pc:sldMk cId="826582184" sldId="265"/>
            <ac:spMk id="3" creationId="{64AA453D-B59B-4D24-ACD0-ADFDEDAD1583}"/>
          </ac:spMkLst>
        </pc:spChg>
      </pc:sldChg>
      <pc:sldChg chg="new del">
        <pc:chgData name="(pg) James Ravenhill" userId="S::james.ravenhill@postgrad.plymouth.ac.uk::b92dc59c-9a3e-4b02-a5ea-9af33ed0419d" providerId="AD" clId="Web-{46E8A5EA-EE55-41F8-9CDE-B6854CA612FA}" dt="2021-03-04T09:35:18.114" v="148"/>
        <pc:sldMkLst>
          <pc:docMk/>
          <pc:sldMk cId="1010769364" sldId="265"/>
        </pc:sldMkLst>
      </pc:sldChg>
      <pc:sldChg chg="delSp modSp new">
        <pc:chgData name="(pg) James Ravenhill" userId="S::james.ravenhill@postgrad.plymouth.ac.uk::b92dc59c-9a3e-4b02-a5ea-9af33ed0419d" providerId="AD" clId="Web-{46E8A5EA-EE55-41F8-9CDE-B6854CA612FA}" dt="2021-03-04T10:21:14.662" v="547" actId="20577"/>
        <pc:sldMkLst>
          <pc:docMk/>
          <pc:sldMk cId="1785252297" sldId="266"/>
        </pc:sldMkLst>
        <pc:spChg chg="del">
          <ac:chgData name="(pg) James Ravenhill" userId="S::james.ravenhill@postgrad.plymouth.ac.uk::b92dc59c-9a3e-4b02-a5ea-9af33ed0419d" providerId="AD" clId="Web-{46E8A5EA-EE55-41F8-9CDE-B6854CA612FA}" dt="2021-03-04T10:19:32.148" v="496"/>
          <ac:spMkLst>
            <pc:docMk/>
            <pc:sldMk cId="1785252297" sldId="266"/>
            <ac:spMk id="2" creationId="{F8A77B8E-DD03-41F5-8C21-5319F2A7C602}"/>
          </ac:spMkLst>
        </pc:spChg>
        <pc:spChg chg="mod">
          <ac:chgData name="(pg) James Ravenhill" userId="S::james.ravenhill@postgrad.plymouth.ac.uk::b92dc59c-9a3e-4b02-a5ea-9af33ed0419d" providerId="AD" clId="Web-{46E8A5EA-EE55-41F8-9CDE-B6854CA612FA}" dt="2021-03-04T10:21:14.662" v="547" actId="20577"/>
          <ac:spMkLst>
            <pc:docMk/>
            <pc:sldMk cId="1785252297" sldId="266"/>
            <ac:spMk id="3" creationId="{47900034-6518-4E2B-8BF5-7F034AE606EB}"/>
          </ac:spMkLst>
        </pc:spChg>
      </pc:sldChg>
      <pc:sldChg chg="delSp modSp new">
        <pc:chgData name="(pg) James Ravenhill" userId="S::james.ravenhill@postgrad.plymouth.ac.uk::b92dc59c-9a3e-4b02-a5ea-9af33ed0419d" providerId="AD" clId="Web-{46E8A5EA-EE55-41F8-9CDE-B6854CA612FA}" dt="2021-03-04T10:21:57.365" v="565" actId="20577"/>
        <pc:sldMkLst>
          <pc:docMk/>
          <pc:sldMk cId="117995507" sldId="267"/>
        </pc:sldMkLst>
        <pc:spChg chg="del">
          <ac:chgData name="(pg) James Ravenhill" userId="S::james.ravenhill@postgrad.plymouth.ac.uk::b92dc59c-9a3e-4b02-a5ea-9af33ed0419d" providerId="AD" clId="Web-{46E8A5EA-EE55-41F8-9CDE-B6854CA612FA}" dt="2021-03-04T10:21:17.819" v="549"/>
          <ac:spMkLst>
            <pc:docMk/>
            <pc:sldMk cId="117995507" sldId="267"/>
            <ac:spMk id="2" creationId="{480F4F3D-9670-4B7E-ADB9-652E976C417F}"/>
          </ac:spMkLst>
        </pc:spChg>
        <pc:spChg chg="mod">
          <ac:chgData name="(pg) James Ravenhill" userId="S::james.ravenhill@postgrad.plymouth.ac.uk::b92dc59c-9a3e-4b02-a5ea-9af33ed0419d" providerId="AD" clId="Web-{46E8A5EA-EE55-41F8-9CDE-B6854CA612FA}" dt="2021-03-04T10:21:57.365" v="565" actId="20577"/>
          <ac:spMkLst>
            <pc:docMk/>
            <pc:sldMk cId="117995507" sldId="267"/>
            <ac:spMk id="3" creationId="{C3782B7B-D927-47E5-A6B3-CFBA6FC3214C}"/>
          </ac:spMkLst>
        </pc:spChg>
      </pc:sldChg>
      <pc:sldChg chg="delSp modSp new">
        <pc:chgData name="(pg) James Ravenhill" userId="S::james.ravenhill@postgrad.plymouth.ac.uk::b92dc59c-9a3e-4b02-a5ea-9af33ed0419d" providerId="AD" clId="Web-{46E8A5EA-EE55-41F8-9CDE-B6854CA612FA}" dt="2021-03-04T10:22:29.709" v="575" actId="20577"/>
        <pc:sldMkLst>
          <pc:docMk/>
          <pc:sldMk cId="3506295614" sldId="268"/>
        </pc:sldMkLst>
        <pc:spChg chg="del">
          <ac:chgData name="(pg) James Ravenhill" userId="S::james.ravenhill@postgrad.plymouth.ac.uk::b92dc59c-9a3e-4b02-a5ea-9af33ed0419d" providerId="AD" clId="Web-{46E8A5EA-EE55-41F8-9CDE-B6854CA612FA}" dt="2021-03-04T10:22:00.193" v="567"/>
          <ac:spMkLst>
            <pc:docMk/>
            <pc:sldMk cId="3506295614" sldId="268"/>
            <ac:spMk id="2" creationId="{0A7E3BBD-DFAC-456F-85D7-A322679B87BC}"/>
          </ac:spMkLst>
        </pc:spChg>
        <pc:spChg chg="mod">
          <ac:chgData name="(pg) James Ravenhill" userId="S::james.ravenhill@postgrad.plymouth.ac.uk::b92dc59c-9a3e-4b02-a5ea-9af33ed0419d" providerId="AD" clId="Web-{46E8A5EA-EE55-41F8-9CDE-B6854CA612FA}" dt="2021-03-04T10:22:29.709" v="575" actId="20577"/>
          <ac:spMkLst>
            <pc:docMk/>
            <pc:sldMk cId="3506295614" sldId="268"/>
            <ac:spMk id="3" creationId="{93994F47-E44F-44C2-90AC-3131074C7C27}"/>
          </ac:spMkLst>
        </pc:spChg>
      </pc:sldChg>
    </pc:docChg>
  </pc:docChgLst>
  <pc:docChgLst>
    <pc:chgData name="(pg) James Ravenhill" userId="S::james.ravenhill@postgrad.plymouth.ac.uk::b92dc59c-9a3e-4b02-a5ea-9af33ed0419d" providerId="AD" clId="Web-{75854D71-F793-40E4-B94E-36B50F02B189}"/>
    <pc:docChg chg="addSld modSld">
      <pc:chgData name="(pg) James Ravenhill" userId="S::james.ravenhill@postgrad.plymouth.ac.uk::b92dc59c-9a3e-4b02-a5ea-9af33ed0419d" providerId="AD" clId="Web-{75854D71-F793-40E4-B94E-36B50F02B189}" dt="2021-03-04T09:24:56.619" v="19"/>
      <pc:docMkLst>
        <pc:docMk/>
      </pc:docMkLst>
      <pc:sldChg chg="modSp">
        <pc:chgData name="(pg) James Ravenhill" userId="S::james.ravenhill@postgrad.plymouth.ac.uk::b92dc59c-9a3e-4b02-a5ea-9af33ed0419d" providerId="AD" clId="Web-{75854D71-F793-40E4-B94E-36B50F02B189}" dt="2021-03-04T09:24:48.822" v="18" actId="20577"/>
        <pc:sldMkLst>
          <pc:docMk/>
          <pc:sldMk cId="109857222" sldId="256"/>
        </pc:sldMkLst>
        <pc:spChg chg="mod">
          <ac:chgData name="(pg) James Ravenhill" userId="S::james.ravenhill@postgrad.plymouth.ac.uk::b92dc59c-9a3e-4b02-a5ea-9af33ed0419d" providerId="AD" clId="Web-{75854D71-F793-40E4-B94E-36B50F02B189}" dt="2021-03-04T09:24:48.822" v="18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(pg) James Ravenhill" userId="S::james.ravenhill@postgrad.plymouth.ac.uk::b92dc59c-9a3e-4b02-a5ea-9af33ed0419d" providerId="AD" clId="Web-{75854D71-F793-40E4-B94E-36B50F02B189}" dt="2021-03-04T09:24:37.087" v="16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new">
        <pc:chgData name="(pg) James Ravenhill" userId="S::james.ravenhill@postgrad.plymouth.ac.uk::b92dc59c-9a3e-4b02-a5ea-9af33ed0419d" providerId="AD" clId="Web-{75854D71-F793-40E4-B94E-36B50F02B189}" dt="2021-03-04T09:24:56.619" v="19"/>
        <pc:sldMkLst>
          <pc:docMk/>
          <pc:sldMk cId="3965299939" sldId="257"/>
        </pc:sldMkLst>
      </pc:sldChg>
    </pc:docChg>
  </pc:docChgLst>
  <pc:docChgLst>
    <pc:chgData name="(pg) James Ravenhill" userId="S::james.ravenhill@postgrad.plymouth.ac.uk::b92dc59c-9a3e-4b02-a5ea-9af33ed0419d" providerId="AD" clId="Web-{638835F6-67D2-4CBD-8E59-F0E271C61A83}"/>
    <pc:docChg chg="modSld">
      <pc:chgData name="(pg) James Ravenhill" userId="S::james.ravenhill@postgrad.plymouth.ac.uk::b92dc59c-9a3e-4b02-a5ea-9af33ed0419d" providerId="AD" clId="Web-{638835F6-67D2-4CBD-8E59-F0E271C61A83}" dt="2021-03-04T14:18:24.788" v="10" actId="20577"/>
      <pc:docMkLst>
        <pc:docMk/>
      </pc:docMkLst>
      <pc:sldChg chg="modSp">
        <pc:chgData name="(pg) James Ravenhill" userId="S::james.ravenhill@postgrad.plymouth.ac.uk::b92dc59c-9a3e-4b02-a5ea-9af33ed0419d" providerId="AD" clId="Web-{638835F6-67D2-4CBD-8E59-F0E271C61A83}" dt="2021-03-04T14:18:24.788" v="10" actId="20577"/>
        <pc:sldMkLst>
          <pc:docMk/>
          <pc:sldMk cId="117995507" sldId="267"/>
        </pc:sldMkLst>
        <pc:spChg chg="mod">
          <ac:chgData name="(pg) James Ravenhill" userId="S::james.ravenhill@postgrad.plymouth.ac.uk::b92dc59c-9a3e-4b02-a5ea-9af33ed0419d" providerId="AD" clId="Web-{638835F6-67D2-4CBD-8E59-F0E271C61A83}" dt="2021-03-04T14:18:24.788" v="10" actId="20577"/>
          <ac:spMkLst>
            <pc:docMk/>
            <pc:sldMk cId="117995507" sldId="267"/>
            <ac:spMk id="3" creationId="{C3782B7B-D927-47E5-A6B3-CFBA6FC3214C}"/>
          </ac:spMkLst>
        </pc:spChg>
      </pc:sldChg>
    </pc:docChg>
  </pc:docChgLst>
  <pc:docChgLst>
    <pc:chgData name="(pg) James Ravenhill" userId="S::james.ravenhill@postgrad.plymouth.ac.uk::b92dc59c-9a3e-4b02-a5ea-9af33ed0419d" providerId="AD" clId="Web-{B8996DAA-D8E5-4380-B30B-BF65A315EEB2}"/>
    <pc:docChg chg="modSld">
      <pc:chgData name="(pg) James Ravenhill" userId="S::james.ravenhill@postgrad.plymouth.ac.uk::b92dc59c-9a3e-4b02-a5ea-9af33ed0419d" providerId="AD" clId="Web-{B8996DAA-D8E5-4380-B30B-BF65A315EEB2}" dt="2021-03-04T13:49:52.888" v="1" actId="20577"/>
      <pc:docMkLst>
        <pc:docMk/>
      </pc:docMkLst>
      <pc:sldChg chg="modSp">
        <pc:chgData name="(pg) James Ravenhill" userId="S::james.ravenhill@postgrad.plymouth.ac.uk::b92dc59c-9a3e-4b02-a5ea-9af33ed0419d" providerId="AD" clId="Web-{B8996DAA-D8E5-4380-B30B-BF65A315EEB2}" dt="2021-03-04T13:49:52.888" v="1" actId="20577"/>
        <pc:sldMkLst>
          <pc:docMk/>
          <pc:sldMk cId="109857222" sldId="256"/>
        </pc:sldMkLst>
        <pc:spChg chg="mod">
          <ac:chgData name="(pg) James Ravenhill" userId="S::james.ravenhill@postgrad.plymouth.ac.uk::b92dc59c-9a3e-4b02-a5ea-9af33ed0419d" providerId="AD" clId="Web-{B8996DAA-D8E5-4380-B30B-BF65A315EEB2}" dt="2021-03-04T13:49:52.888" v="1" actId="20577"/>
          <ac:spMkLst>
            <pc:docMk/>
            <pc:sldMk cId="109857222" sldId="256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04/03/2021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04/03/2021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04/03/2021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04/03/2021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04/03/2021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04/03/2021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04/03/2021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04/03/2021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04/03/2021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04/03/2021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04/03/2021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GB" smtClean="0"/>
              <a:t>04/03/2021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cs typeface="Calibri Light"/>
              </a:rPr>
              <a:t>Preliminary Design Review: Traybot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James Ravenhill- 10699148, Ben Evans - 10362555</a:t>
            </a:r>
            <a:endParaRPr lang="en-GB" dirty="0">
              <a:ea typeface="+mn-lt"/>
              <a:cs typeface="+mn-lt"/>
            </a:endParaRPr>
          </a:p>
          <a:p>
            <a:endParaRPr lang="en-GB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D536D-4C7C-4F0A-8E7C-22741A253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Calibri Light"/>
              </a:rPr>
              <a:t>Simulation so far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D578E0-5F46-4EF4-BCBE-C35640C3C8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13487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0173B-AF08-4B58-B439-9EDF9C64A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Calibri Light"/>
              </a:rPr>
              <a:t>Project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30DE44-C857-41AC-B975-BE2F41A9A8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010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4DF68-B055-4AE5-9456-F9F8FCFC9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Calibri Light"/>
              </a:rPr>
              <a:t>References/added points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03AC6-404D-4693-9B28-B13134EC35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60922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CD59E-CAA9-4BA2-8977-79CE394135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cs typeface="Calibri Light"/>
              </a:rPr>
              <a:t>Thanks for listening!!</a:t>
            </a:r>
            <a:br>
              <a:rPr lang="en-GB" dirty="0">
                <a:cs typeface="Calibri Light"/>
              </a:rPr>
            </a:b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AA453D-B59B-4D24-ACD0-ADFDEDAD15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cs typeface="Calibri"/>
              </a:rPr>
              <a:t>Questions??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6582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B9EFB-9D2E-4AB8-A727-DC3B92550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Calibri Light"/>
              </a:rPr>
              <a:t>Scope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36D7A7-DF18-4D98-BEA5-70A454D64B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GB" dirty="0">
                <a:cs typeface="Calibri"/>
              </a:rPr>
              <a:t>Introduction</a:t>
            </a:r>
          </a:p>
          <a:p>
            <a:r>
              <a:rPr lang="en-GB" dirty="0">
                <a:cs typeface="Calibri"/>
              </a:rPr>
              <a:t>Project goals</a:t>
            </a:r>
          </a:p>
          <a:p>
            <a:r>
              <a:rPr lang="en-GB" dirty="0">
                <a:cs typeface="Calibri"/>
              </a:rPr>
              <a:t>Requirements in order to reach our goals</a:t>
            </a:r>
          </a:p>
          <a:p>
            <a:r>
              <a:rPr lang="en-GB" dirty="0">
                <a:cs typeface="Calibri"/>
              </a:rPr>
              <a:t>Concept so far </a:t>
            </a:r>
          </a:p>
          <a:p>
            <a:r>
              <a:rPr lang="en-GB" dirty="0">
                <a:cs typeface="Calibri"/>
              </a:rPr>
              <a:t>Simulation so far</a:t>
            </a:r>
          </a:p>
          <a:p>
            <a:r>
              <a:rPr lang="en-GB" dirty="0">
                <a:cs typeface="Calibri"/>
              </a:rPr>
              <a:t>Gantt chart for project plan</a:t>
            </a:r>
          </a:p>
          <a:p>
            <a:endParaRPr lang="en-GB" dirty="0">
              <a:cs typeface="Calibri"/>
            </a:endParaRPr>
          </a:p>
          <a:p>
            <a:r>
              <a:rPr lang="en-GB" dirty="0">
                <a:cs typeface="Calibri"/>
              </a:rPr>
              <a:t>Hold all questions until the end</a:t>
            </a:r>
          </a:p>
          <a:p>
            <a:r>
              <a:rPr lang="en-GB" dirty="0">
                <a:cs typeface="Calibri"/>
              </a:rPr>
              <a:t>Disconnection</a:t>
            </a:r>
          </a:p>
        </p:txBody>
      </p:sp>
    </p:spTree>
    <p:extLst>
      <p:ext uri="{BB962C8B-B14F-4D97-AF65-F5344CB8AC3E}">
        <p14:creationId xmlns:p14="http://schemas.microsoft.com/office/powerpoint/2010/main" val="3965299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81D8D-8CDF-4CB6-9694-FE295576C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Calibri Light"/>
              </a:rPr>
              <a:t>Introduction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38AB5-4359-4622-9360-20865C6B02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 dirty="0">
                <a:cs typeface="Calibri" panose="020F0502020204030204"/>
              </a:rPr>
              <a:t>The main idea of our project is to create a logistics health care robot capable of being able to distribute material around a hospital with the use of trays. </a:t>
            </a:r>
          </a:p>
        </p:txBody>
      </p:sp>
    </p:spTree>
    <p:extLst>
      <p:ext uri="{BB962C8B-B14F-4D97-AF65-F5344CB8AC3E}">
        <p14:creationId xmlns:p14="http://schemas.microsoft.com/office/powerpoint/2010/main" val="3568464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E5CF0-BD5A-4B41-B33C-06FEA14E3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Calibri Light"/>
              </a:rPr>
              <a:t>Project goals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BCCB3B-4159-48D1-B4F5-F715E9A5B9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514350" indent="-514350">
              <a:buAutoNum type="arabicPeriod"/>
            </a:pPr>
            <a:r>
              <a:rPr lang="en-GB" dirty="0">
                <a:ea typeface="+mn-lt"/>
                <a:cs typeface="+mn-lt"/>
              </a:rPr>
              <a:t>Create a mechanism for the robot to move vertically </a:t>
            </a:r>
            <a:endParaRPr lang="en-GB" dirty="0">
              <a:cs typeface="Calibri"/>
            </a:endParaRPr>
          </a:p>
          <a:p>
            <a:pPr marL="514350" indent="-514350">
              <a:buAutoNum type="arabicPeriod"/>
            </a:pPr>
            <a:r>
              <a:rPr lang="en-GB" dirty="0">
                <a:ea typeface="+mn-lt"/>
                <a:cs typeface="+mn-lt"/>
              </a:rPr>
              <a:t>Create a tray mechanism which can retrieve as well as dispense trays</a:t>
            </a:r>
          </a:p>
          <a:p>
            <a:pPr marL="514350" indent="-514350">
              <a:buAutoNum type="arabicPeriod"/>
            </a:pPr>
            <a:r>
              <a:rPr lang="en-GB" dirty="0">
                <a:ea typeface="+mn-lt"/>
                <a:cs typeface="+mn-lt"/>
              </a:rPr>
              <a:t>Create a wheelbase which can cope with a smooth floor surface that has many DOF, which will allow the robot to be as agile as possible</a:t>
            </a:r>
            <a:endParaRPr lang="en-GB" dirty="0">
              <a:cs typeface="Calibri"/>
            </a:endParaRPr>
          </a:p>
          <a:p>
            <a:pPr marL="514350" indent="-514350">
              <a:buAutoNum type="arabicPeriod"/>
            </a:pPr>
            <a:r>
              <a:rPr lang="en-GB" dirty="0">
                <a:ea typeface="+mn-lt"/>
                <a:cs typeface="+mn-lt"/>
              </a:rPr>
              <a:t>Create a simple air filtration system</a:t>
            </a:r>
            <a:endParaRPr lang="en-GB" dirty="0">
              <a:cs typeface="Calibri"/>
            </a:endParaRPr>
          </a:p>
          <a:p>
            <a:pPr marL="514350" indent="-514350">
              <a:buAutoNum type="arabicPeriod"/>
            </a:pPr>
            <a:endParaRPr lang="en-GB" dirty="0">
              <a:cs typeface="Calibri"/>
            </a:endParaRPr>
          </a:p>
          <a:p>
            <a:pPr marL="0" indent="0">
              <a:buNone/>
            </a:pPr>
            <a:r>
              <a:rPr lang="en-GB" dirty="0">
                <a:cs typeface="Calibri"/>
              </a:rPr>
              <a:t>KISS</a:t>
            </a:r>
          </a:p>
        </p:txBody>
      </p:sp>
    </p:spTree>
    <p:extLst>
      <p:ext uri="{BB962C8B-B14F-4D97-AF65-F5344CB8AC3E}">
        <p14:creationId xmlns:p14="http://schemas.microsoft.com/office/powerpoint/2010/main" val="2338981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C2DF2-5BBC-4714-88BE-F8B90DE94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Calibri Light"/>
              </a:rPr>
              <a:t>Requirements in order to reach our 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28FA56-D1F3-4E77-9B45-E68A23AE50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514350" indent="-514350">
              <a:buAutoNum type="arabicPeriod"/>
            </a:pPr>
            <a:r>
              <a:rPr lang="en-GB" dirty="0">
                <a:cs typeface="Calibri" panose="020F0502020204030204"/>
              </a:rPr>
              <a:t>Scissor lift --&gt; linear actuators (rack and pinion)</a:t>
            </a:r>
          </a:p>
          <a:p>
            <a:pPr marL="0" indent="0">
              <a:buNone/>
            </a:pPr>
            <a:endParaRPr lang="en-GB" dirty="0">
              <a:cs typeface="Calibri" panose="020F0502020204030204"/>
            </a:endParaRPr>
          </a:p>
          <a:p>
            <a:pPr marL="514350" indent="-514350">
              <a:buAutoNum type="arabicPeriod"/>
            </a:pPr>
            <a:endParaRPr lang="en-GB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4075512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900034-6518-4E2B-8BF5-7F034AE606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17286"/>
            <a:ext cx="10515600" cy="565967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 dirty="0">
                <a:cs typeface="Calibri"/>
              </a:rPr>
              <a:t>2. Square tray --&gt; circular tray       Belt drive --&gt; rack and pinion</a:t>
            </a:r>
          </a:p>
        </p:txBody>
      </p:sp>
    </p:spTree>
    <p:extLst>
      <p:ext uri="{BB962C8B-B14F-4D97-AF65-F5344CB8AC3E}">
        <p14:creationId xmlns:p14="http://schemas.microsoft.com/office/powerpoint/2010/main" val="17852522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782B7B-D927-47E5-A6B3-CFBA6FC321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03550"/>
            <a:ext cx="10515600" cy="557341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 dirty="0">
                <a:cs typeface="Calibri" panose="020F0502020204030204"/>
              </a:rPr>
              <a:t>3.   --&gt; </a:t>
            </a:r>
            <a:r>
              <a:rPr lang="en-GB" dirty="0" err="1">
                <a:cs typeface="Calibri" panose="020F0502020204030204"/>
              </a:rPr>
              <a:t>mechano</a:t>
            </a:r>
            <a:r>
              <a:rPr lang="en-GB" dirty="0">
                <a:cs typeface="Calibri" panose="020F0502020204030204"/>
              </a:rPr>
              <a:t> wheels</a:t>
            </a:r>
          </a:p>
        </p:txBody>
      </p:sp>
    </p:spTree>
    <p:extLst>
      <p:ext uri="{BB962C8B-B14F-4D97-AF65-F5344CB8AC3E}">
        <p14:creationId xmlns:p14="http://schemas.microsoft.com/office/powerpoint/2010/main" val="1179955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994F47-E44F-44C2-90AC-3131074C7C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18569"/>
            <a:ext cx="10515600" cy="545839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 dirty="0">
                <a:cs typeface="Calibri" panose="020F0502020204030204"/>
              </a:rPr>
              <a:t>4.  Air filtration system </a:t>
            </a:r>
            <a:endParaRPr lang="en-GB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5062956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D3D1B-5A02-42EC-828E-2FDC37E39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Calibri Light"/>
              </a:rPr>
              <a:t>Concept so far 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6267C4-6892-4870-BF2F-0A3281FE0D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52930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C67F3836609B24D81484ADA9DA8063D" ma:contentTypeVersion="7" ma:contentTypeDescription="Create a new document." ma:contentTypeScope="" ma:versionID="605a04f32f81575ec295016591693984">
  <xsd:schema xmlns:xsd="http://www.w3.org/2001/XMLSchema" xmlns:xs="http://www.w3.org/2001/XMLSchema" xmlns:p="http://schemas.microsoft.com/office/2006/metadata/properties" xmlns:ns2="4e33318f-6ead-401e-87d2-92308653b262" targetNamespace="http://schemas.microsoft.com/office/2006/metadata/properties" ma:root="true" ma:fieldsID="5d2e9e61962ef38bafc2c30fd2a50d92" ns2:_="">
    <xsd:import namespace="4e33318f-6ead-401e-87d2-92308653b26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e33318f-6ead-401e-87d2-92308653b26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862ED03-0764-4405-9B00-2D5E4B3182B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7324100-FB2E-452A-86FB-F82794AA3258}"/>
</file>

<file path=customXml/itemProps3.xml><?xml version="1.0" encoding="utf-8"?>
<ds:datastoreItem xmlns:ds="http://schemas.openxmlformats.org/officeDocument/2006/customXml" ds:itemID="{9B6B3016-BFE2-4EC1-8499-A7EF4412054E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Preliminary Design Review: Traybot</vt:lpstr>
      <vt:lpstr>Scope</vt:lpstr>
      <vt:lpstr>Introduction</vt:lpstr>
      <vt:lpstr>Project goals</vt:lpstr>
      <vt:lpstr>Requirements in order to reach our goal</vt:lpstr>
      <vt:lpstr>PowerPoint Presentation</vt:lpstr>
      <vt:lpstr>PowerPoint Presentation</vt:lpstr>
      <vt:lpstr>PowerPoint Presentation</vt:lpstr>
      <vt:lpstr>Concept so far </vt:lpstr>
      <vt:lpstr>Simulation so far</vt:lpstr>
      <vt:lpstr>Project plan</vt:lpstr>
      <vt:lpstr>References/added points</vt:lpstr>
      <vt:lpstr>Thanks for listening!!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134</cp:revision>
  <dcterms:created xsi:type="dcterms:W3CDTF">2021-03-04T09:24:03Z</dcterms:created>
  <dcterms:modified xsi:type="dcterms:W3CDTF">2021-03-04T14:18:24Z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0x010100EC67F3836609B24D81484ADA9DA8063D</vt:lpwstr>
  </property>
</Properties>
</file>