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89D56-7CBF-4B6A-90C1-6577F2C3CCC5}" v="1116" dt="2024-02-12T21:05:22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, Robin" userId="38891b93-1e8b-4968-881e-317fe5b380aa" providerId="ADAL" clId="{C4189D56-7CBF-4B6A-90C1-6577F2C3CCC5}"/>
    <pc:docChg chg="undo custSel addSld delSld modSld">
      <pc:chgData name="Kee, Robin" userId="38891b93-1e8b-4968-881e-317fe5b380aa" providerId="ADAL" clId="{C4189D56-7CBF-4B6A-90C1-6577F2C3CCC5}" dt="2024-02-12T21:06:12.430" v="3371" actId="1076"/>
      <pc:docMkLst>
        <pc:docMk/>
      </pc:docMkLst>
      <pc:sldChg chg="addSp delSp modSp new mod">
        <pc:chgData name="Kee, Robin" userId="38891b93-1e8b-4968-881e-317fe5b380aa" providerId="ADAL" clId="{C4189D56-7CBF-4B6A-90C1-6577F2C3CCC5}" dt="2024-02-12T20:12:18.796" v="773" actId="20577"/>
        <pc:sldMkLst>
          <pc:docMk/>
          <pc:sldMk cId="2181498936" sldId="256"/>
        </pc:sldMkLst>
        <pc:spChg chg="add del mod">
          <ac:chgData name="Kee, Robin" userId="38891b93-1e8b-4968-881e-317fe5b380aa" providerId="ADAL" clId="{C4189D56-7CBF-4B6A-90C1-6577F2C3CCC5}" dt="2024-02-12T20:05:05.148" v="353" actId="20577"/>
          <ac:spMkLst>
            <pc:docMk/>
            <pc:sldMk cId="2181498936" sldId="256"/>
            <ac:spMk id="2" creationId="{C9E22B1A-9FAF-CE68-1C47-ED69A967E586}"/>
          </ac:spMkLst>
        </pc:spChg>
        <pc:spChg chg="add del mod">
          <ac:chgData name="Kee, Robin" userId="38891b93-1e8b-4968-881e-317fe5b380aa" providerId="ADAL" clId="{C4189D56-7CBF-4B6A-90C1-6577F2C3CCC5}" dt="2024-02-12T20:12:18.796" v="773" actId="20577"/>
          <ac:spMkLst>
            <pc:docMk/>
            <pc:sldMk cId="2181498936" sldId="256"/>
            <ac:spMk id="3" creationId="{A54B5455-D4C8-AF11-57DC-7919E18A2E1A}"/>
          </ac:spMkLst>
        </pc:spChg>
        <pc:spChg chg="add mod">
          <ac:chgData name="Kee, Robin" userId="38891b93-1e8b-4968-881e-317fe5b380aa" providerId="ADAL" clId="{C4189D56-7CBF-4B6A-90C1-6577F2C3CCC5}" dt="2024-02-12T19:57:44.704" v="5"/>
          <ac:spMkLst>
            <pc:docMk/>
            <pc:sldMk cId="2181498936" sldId="256"/>
            <ac:spMk id="4" creationId="{F84496E7-7005-F893-DEB8-0305E8D46B25}"/>
          </ac:spMkLst>
        </pc:spChg>
        <pc:spChg chg="add mod">
          <ac:chgData name="Kee, Robin" userId="38891b93-1e8b-4968-881e-317fe5b380aa" providerId="ADAL" clId="{C4189D56-7CBF-4B6A-90C1-6577F2C3CCC5}" dt="2024-02-12T19:57:44.704" v="5"/>
          <ac:spMkLst>
            <pc:docMk/>
            <pc:sldMk cId="2181498936" sldId="256"/>
            <ac:spMk id="5" creationId="{23574013-C828-69AF-C308-2431D7962AE9}"/>
          </ac:spMkLst>
        </pc:spChg>
        <pc:spChg chg="add mod">
          <ac:chgData name="Kee, Robin" userId="38891b93-1e8b-4968-881e-317fe5b380aa" providerId="ADAL" clId="{C4189D56-7CBF-4B6A-90C1-6577F2C3CCC5}" dt="2024-02-12T19:57:43.605" v="2"/>
          <ac:spMkLst>
            <pc:docMk/>
            <pc:sldMk cId="2181498936" sldId="256"/>
            <ac:spMk id="6" creationId="{A0280E59-7B5B-7229-42DA-EFBE82E95D15}"/>
          </ac:spMkLst>
        </pc:spChg>
        <pc:spChg chg="add mod">
          <ac:chgData name="Kee, Robin" userId="38891b93-1e8b-4968-881e-317fe5b380aa" providerId="ADAL" clId="{C4189D56-7CBF-4B6A-90C1-6577F2C3CCC5}" dt="2024-02-12T19:57:43.605" v="2"/>
          <ac:spMkLst>
            <pc:docMk/>
            <pc:sldMk cId="2181498936" sldId="256"/>
            <ac:spMk id="7" creationId="{B8BB26D0-BDF1-9301-232C-6436601737BC}"/>
          </ac:spMkLst>
        </pc:spChg>
        <pc:spChg chg="add mod">
          <ac:chgData name="Kee, Robin" userId="38891b93-1e8b-4968-881e-317fe5b380aa" providerId="ADAL" clId="{C4189D56-7CBF-4B6A-90C1-6577F2C3CCC5}" dt="2024-02-12T19:57:43.605" v="2"/>
          <ac:spMkLst>
            <pc:docMk/>
            <pc:sldMk cId="2181498936" sldId="256"/>
            <ac:spMk id="8" creationId="{D2C43153-75D6-8C4D-3F11-03917C4B83B3}"/>
          </ac:spMkLst>
        </pc:spChg>
        <pc:spChg chg="add mod">
          <ac:chgData name="Kee, Robin" userId="38891b93-1e8b-4968-881e-317fe5b380aa" providerId="ADAL" clId="{C4189D56-7CBF-4B6A-90C1-6577F2C3CCC5}" dt="2024-02-12T19:57:43.605" v="2"/>
          <ac:spMkLst>
            <pc:docMk/>
            <pc:sldMk cId="2181498936" sldId="256"/>
            <ac:spMk id="9" creationId="{821812DC-64E8-9712-5470-E4A545E184BF}"/>
          </ac:spMkLst>
        </pc:spChg>
      </pc:sldChg>
      <pc:sldChg chg="add del">
        <pc:chgData name="Kee, Robin" userId="38891b93-1e8b-4968-881e-317fe5b380aa" providerId="ADAL" clId="{C4189D56-7CBF-4B6A-90C1-6577F2C3CCC5}" dt="2024-02-12T19:57:50.757" v="9"/>
        <pc:sldMkLst>
          <pc:docMk/>
          <pc:sldMk cId="1548351434" sldId="257"/>
        </pc:sldMkLst>
      </pc:sldChg>
      <pc:sldChg chg="modSp add mod">
        <pc:chgData name="Kee, Robin" userId="38891b93-1e8b-4968-881e-317fe5b380aa" providerId="ADAL" clId="{C4189D56-7CBF-4B6A-90C1-6577F2C3CCC5}" dt="2024-02-12T20:12:22.924" v="779" actId="20577"/>
        <pc:sldMkLst>
          <pc:docMk/>
          <pc:sldMk cId="2833063647" sldId="257"/>
        </pc:sldMkLst>
        <pc:spChg chg="mod">
          <ac:chgData name="Kee, Robin" userId="38891b93-1e8b-4968-881e-317fe5b380aa" providerId="ADAL" clId="{C4189D56-7CBF-4B6A-90C1-6577F2C3CCC5}" dt="2024-02-12T20:12:22.924" v="779" actId="20577"/>
          <ac:spMkLst>
            <pc:docMk/>
            <pc:sldMk cId="2833063647" sldId="257"/>
            <ac:spMk id="3" creationId="{F44635C3-FDB3-A498-781B-8262D89B5226}"/>
          </ac:spMkLst>
        </pc:spChg>
      </pc:sldChg>
      <pc:sldChg chg="modSp add mod">
        <pc:chgData name="Kee, Robin" userId="38891b93-1e8b-4968-881e-317fe5b380aa" providerId="ADAL" clId="{C4189D56-7CBF-4B6A-90C1-6577F2C3CCC5}" dt="2024-02-12T20:12:07.867" v="767" actId="20577"/>
        <pc:sldMkLst>
          <pc:docMk/>
          <pc:sldMk cId="2629471392" sldId="258"/>
        </pc:sldMkLst>
        <pc:spChg chg="mod">
          <ac:chgData name="Kee, Robin" userId="38891b93-1e8b-4968-881e-317fe5b380aa" providerId="ADAL" clId="{C4189D56-7CBF-4B6A-90C1-6577F2C3CCC5}" dt="2024-02-12T20:12:07.867" v="767" actId="20577"/>
          <ac:spMkLst>
            <pc:docMk/>
            <pc:sldMk cId="2629471392" sldId="258"/>
            <ac:spMk id="3" creationId="{F8027D48-ED5B-9F42-3E24-357F6EA2BA61}"/>
          </ac:spMkLst>
        </pc:spChg>
      </pc:sldChg>
      <pc:sldChg chg="addSp delSp modSp new mod">
        <pc:chgData name="Kee, Robin" userId="38891b93-1e8b-4968-881e-317fe5b380aa" providerId="ADAL" clId="{C4189D56-7CBF-4B6A-90C1-6577F2C3CCC5}" dt="2024-02-12T20:32:02.170" v="1732" actId="14100"/>
        <pc:sldMkLst>
          <pc:docMk/>
          <pc:sldMk cId="1022817694" sldId="259"/>
        </pc:sldMkLst>
        <pc:spChg chg="del">
          <ac:chgData name="Kee, Robin" userId="38891b93-1e8b-4968-881e-317fe5b380aa" providerId="ADAL" clId="{C4189D56-7CBF-4B6A-90C1-6577F2C3CCC5}" dt="2024-02-12T20:13:24.680" v="781" actId="478"/>
          <ac:spMkLst>
            <pc:docMk/>
            <pc:sldMk cId="1022817694" sldId="259"/>
            <ac:spMk id="2" creationId="{4DB92181-7EC3-EF35-45D3-2D27C4B3A649}"/>
          </ac:spMkLst>
        </pc:spChg>
        <pc:spChg chg="del">
          <ac:chgData name="Kee, Robin" userId="38891b93-1e8b-4968-881e-317fe5b380aa" providerId="ADAL" clId="{C4189D56-7CBF-4B6A-90C1-6577F2C3CCC5}" dt="2024-02-12T20:13:24.680" v="781" actId="478"/>
          <ac:spMkLst>
            <pc:docMk/>
            <pc:sldMk cId="1022817694" sldId="259"/>
            <ac:spMk id="3" creationId="{83AF5929-9B07-40EA-9440-ACBDDF357E18}"/>
          </ac:spMkLst>
        </pc:spChg>
        <pc:spChg chg="add mod">
          <ac:chgData name="Kee, Robin" userId="38891b93-1e8b-4968-881e-317fe5b380aa" providerId="ADAL" clId="{C4189D56-7CBF-4B6A-90C1-6577F2C3CCC5}" dt="2024-02-12T20:15:27.891" v="878" actId="20577"/>
          <ac:spMkLst>
            <pc:docMk/>
            <pc:sldMk cId="1022817694" sldId="259"/>
            <ac:spMk id="12" creationId="{6C810AF9-2509-9140-9CA2-02275A7EAA85}"/>
          </ac:spMkLst>
        </pc:spChg>
        <pc:spChg chg="add mod">
          <ac:chgData name="Kee, Robin" userId="38891b93-1e8b-4968-881e-317fe5b380aa" providerId="ADAL" clId="{C4189D56-7CBF-4B6A-90C1-6577F2C3CCC5}" dt="2024-02-12T20:31:51.544" v="1611" actId="20577"/>
          <ac:spMkLst>
            <pc:docMk/>
            <pc:sldMk cId="1022817694" sldId="259"/>
            <ac:spMk id="13" creationId="{ED5B5492-7028-ECB6-C15E-582B4B1A781B}"/>
          </ac:spMkLst>
        </pc:spChg>
        <pc:spChg chg="add">
          <ac:chgData name="Kee, Robin" userId="38891b93-1e8b-4968-881e-317fe5b380aa" providerId="ADAL" clId="{C4189D56-7CBF-4B6A-90C1-6577F2C3CCC5}" dt="2024-02-12T20:19:17.747" v="980" actId="11529"/>
          <ac:spMkLst>
            <pc:docMk/>
            <pc:sldMk cId="1022817694" sldId="259"/>
            <ac:spMk id="16" creationId="{E6E277A5-5D24-D7E7-5333-18BAD067AED7}"/>
          </ac:spMkLst>
        </pc:spChg>
        <pc:spChg chg="add mod">
          <ac:chgData name="Kee, Robin" userId="38891b93-1e8b-4968-881e-317fe5b380aa" providerId="ADAL" clId="{C4189D56-7CBF-4B6A-90C1-6577F2C3CCC5}" dt="2024-02-12T20:32:02.170" v="1732" actId="14100"/>
          <ac:spMkLst>
            <pc:docMk/>
            <pc:sldMk cId="1022817694" sldId="259"/>
            <ac:spMk id="19" creationId="{5448F831-F727-2328-9796-BC700267C4B6}"/>
          </ac:spMkLst>
        </pc:spChg>
        <pc:picChg chg="add del mod">
          <ac:chgData name="Kee, Robin" userId="38891b93-1e8b-4968-881e-317fe5b380aa" providerId="ADAL" clId="{C4189D56-7CBF-4B6A-90C1-6577F2C3CCC5}" dt="2024-02-12T20:30:39.608" v="1570" actId="478"/>
          <ac:picMkLst>
            <pc:docMk/>
            <pc:sldMk cId="1022817694" sldId="259"/>
            <ac:picMk id="5" creationId="{7FA2E49C-C7FA-6D68-5916-5EF86295CF1D}"/>
          </ac:picMkLst>
        </pc:picChg>
        <pc:picChg chg="add del mod">
          <ac:chgData name="Kee, Robin" userId="38891b93-1e8b-4968-881e-317fe5b380aa" providerId="ADAL" clId="{C4189D56-7CBF-4B6A-90C1-6577F2C3CCC5}" dt="2024-02-12T20:16:30.869" v="888" actId="478"/>
          <ac:picMkLst>
            <pc:docMk/>
            <pc:sldMk cId="1022817694" sldId="259"/>
            <ac:picMk id="7" creationId="{7E2230B8-1EF7-69F6-029A-BBD905239CDA}"/>
          </ac:picMkLst>
        </pc:picChg>
        <pc:picChg chg="add del mod">
          <ac:chgData name="Kee, Robin" userId="38891b93-1e8b-4968-881e-317fe5b380aa" providerId="ADAL" clId="{C4189D56-7CBF-4B6A-90C1-6577F2C3CCC5}" dt="2024-02-12T20:30:39.946" v="1571" actId="478"/>
          <ac:picMkLst>
            <pc:docMk/>
            <pc:sldMk cId="1022817694" sldId="259"/>
            <ac:picMk id="9" creationId="{A6FFE87D-C3E6-8030-AC49-E66247767E7F}"/>
          </ac:picMkLst>
        </pc:picChg>
        <pc:picChg chg="add del mod">
          <ac:chgData name="Kee, Robin" userId="38891b93-1e8b-4968-881e-317fe5b380aa" providerId="ADAL" clId="{C4189D56-7CBF-4B6A-90C1-6577F2C3CCC5}" dt="2024-02-12T20:15:56.938" v="885" actId="478"/>
          <ac:picMkLst>
            <pc:docMk/>
            <pc:sldMk cId="1022817694" sldId="259"/>
            <ac:picMk id="11" creationId="{8943EA63-0251-67B5-8AC6-30225A823FBA}"/>
          </ac:picMkLst>
        </pc:picChg>
        <pc:picChg chg="add mod">
          <ac:chgData name="Kee, Robin" userId="38891b93-1e8b-4968-881e-317fe5b380aa" providerId="ADAL" clId="{C4189D56-7CBF-4B6A-90C1-6577F2C3CCC5}" dt="2024-02-12T20:26:53.938" v="1411" actId="14100"/>
          <ac:picMkLst>
            <pc:docMk/>
            <pc:sldMk cId="1022817694" sldId="259"/>
            <ac:picMk id="15" creationId="{9079FC77-CA15-37B2-3A6D-208D29230F05}"/>
          </ac:picMkLst>
        </pc:picChg>
        <pc:picChg chg="add mod">
          <ac:chgData name="Kee, Robin" userId="38891b93-1e8b-4968-881e-317fe5b380aa" providerId="ADAL" clId="{C4189D56-7CBF-4B6A-90C1-6577F2C3CCC5}" dt="2024-02-12T20:31:40.445" v="1602" actId="1076"/>
          <ac:picMkLst>
            <pc:docMk/>
            <pc:sldMk cId="1022817694" sldId="259"/>
            <ac:picMk id="18" creationId="{24740A82-9CD4-DC23-92D8-1E1ED2DD47F4}"/>
          </ac:picMkLst>
        </pc:picChg>
      </pc:sldChg>
      <pc:sldChg chg="delSp add del mod">
        <pc:chgData name="Kee, Robin" userId="38891b93-1e8b-4968-881e-317fe5b380aa" providerId="ADAL" clId="{C4189D56-7CBF-4B6A-90C1-6577F2C3CCC5}" dt="2024-02-12T20:16:37.567" v="891" actId="47"/>
        <pc:sldMkLst>
          <pc:docMk/>
          <pc:sldMk cId="192132792" sldId="260"/>
        </pc:sldMkLst>
        <pc:picChg chg="del">
          <ac:chgData name="Kee, Robin" userId="38891b93-1e8b-4968-881e-317fe5b380aa" providerId="ADAL" clId="{C4189D56-7CBF-4B6A-90C1-6577F2C3CCC5}" dt="2024-02-12T20:16:32.646" v="889" actId="478"/>
          <ac:picMkLst>
            <pc:docMk/>
            <pc:sldMk cId="192132792" sldId="260"/>
            <ac:picMk id="7" creationId="{D9F0774C-98C7-7A31-082C-6B72FC2847B9}"/>
          </ac:picMkLst>
        </pc:picChg>
        <pc:picChg chg="del">
          <ac:chgData name="Kee, Robin" userId="38891b93-1e8b-4968-881e-317fe5b380aa" providerId="ADAL" clId="{C4189D56-7CBF-4B6A-90C1-6577F2C3CCC5}" dt="2024-02-12T20:16:33.006" v="890" actId="478"/>
          <ac:picMkLst>
            <pc:docMk/>
            <pc:sldMk cId="192132792" sldId="260"/>
            <ac:picMk id="11" creationId="{47512C70-968F-FCD8-F04C-2529196EC831}"/>
          </ac:picMkLst>
        </pc:picChg>
      </pc:sldChg>
      <pc:sldChg chg="addSp delSp modSp add mod">
        <pc:chgData name="Kee, Robin" userId="38891b93-1e8b-4968-881e-317fe5b380aa" providerId="ADAL" clId="{C4189D56-7CBF-4B6A-90C1-6577F2C3CCC5}" dt="2024-02-12T21:03:34.455" v="3219" actId="1076"/>
        <pc:sldMkLst>
          <pc:docMk/>
          <pc:sldMk cId="4204565553" sldId="261"/>
        </pc:sldMkLst>
        <pc:spChg chg="add mod">
          <ac:chgData name="Kee, Robin" userId="38891b93-1e8b-4968-881e-317fe5b380aa" providerId="ADAL" clId="{C4189D56-7CBF-4B6A-90C1-6577F2C3CCC5}" dt="2024-02-12T21:03:32.146" v="3218" actId="20577"/>
          <ac:spMkLst>
            <pc:docMk/>
            <pc:sldMk cId="4204565553" sldId="261"/>
            <ac:spMk id="2" creationId="{EAD875FA-63AA-DCFF-465F-151277C0A975}"/>
          </ac:spMkLst>
        </pc:spChg>
        <pc:spChg chg="add">
          <ac:chgData name="Kee, Robin" userId="38891b93-1e8b-4968-881e-317fe5b380aa" providerId="ADAL" clId="{C4189D56-7CBF-4B6A-90C1-6577F2C3CCC5}" dt="2024-02-12T20:56:23.572" v="2882"/>
          <ac:spMkLst>
            <pc:docMk/>
            <pc:sldMk cId="4204565553" sldId="261"/>
            <ac:spMk id="6" creationId="{08EFD956-41DA-BC6A-043F-365FD0A2ECAD}"/>
          </ac:spMkLst>
        </pc:spChg>
        <pc:spChg chg="add">
          <ac:chgData name="Kee, Robin" userId="38891b93-1e8b-4968-881e-317fe5b380aa" providerId="ADAL" clId="{C4189D56-7CBF-4B6A-90C1-6577F2C3CCC5}" dt="2024-02-12T20:56:29.980" v="2883"/>
          <ac:spMkLst>
            <pc:docMk/>
            <pc:sldMk cId="4204565553" sldId="261"/>
            <ac:spMk id="8" creationId="{6EFCFE92-77DB-6F3C-7A24-31659ED21C8A}"/>
          </ac:spMkLst>
        </pc:spChg>
        <pc:spChg chg="mod">
          <ac:chgData name="Kee, Robin" userId="38891b93-1e8b-4968-881e-317fe5b380aa" providerId="ADAL" clId="{C4189D56-7CBF-4B6A-90C1-6577F2C3CCC5}" dt="2024-02-12T20:50:46.096" v="2766" actId="20577"/>
          <ac:spMkLst>
            <pc:docMk/>
            <pc:sldMk cId="4204565553" sldId="261"/>
            <ac:spMk id="12" creationId="{CB7A35D9-7E41-73A0-F264-84C6D4BBCC91}"/>
          </ac:spMkLst>
        </pc:spChg>
        <pc:picChg chg="add del mod">
          <ac:chgData name="Kee, Robin" userId="38891b93-1e8b-4968-881e-317fe5b380aa" providerId="ADAL" clId="{C4189D56-7CBF-4B6A-90C1-6577F2C3CCC5}" dt="2024-02-12T20:58:25.547" v="3038" actId="478"/>
          <ac:picMkLst>
            <pc:docMk/>
            <pc:sldMk cId="4204565553" sldId="261"/>
            <ac:picMk id="4" creationId="{17AFF62F-AEB8-36CC-53EB-93ECFD4FB64D}"/>
          </ac:picMkLst>
        </pc:picChg>
        <pc:picChg chg="del">
          <ac:chgData name="Kee, Robin" userId="38891b93-1e8b-4968-881e-317fe5b380aa" providerId="ADAL" clId="{C4189D56-7CBF-4B6A-90C1-6577F2C3CCC5}" dt="2024-02-12T20:15:59.818" v="886" actId="478"/>
          <ac:picMkLst>
            <pc:docMk/>
            <pc:sldMk cId="4204565553" sldId="261"/>
            <ac:picMk id="5" creationId="{2B76012F-EED9-4C3A-5762-64CA35DF7606}"/>
          </ac:picMkLst>
        </pc:picChg>
        <pc:picChg chg="del">
          <ac:chgData name="Kee, Robin" userId="38891b93-1e8b-4968-881e-317fe5b380aa" providerId="ADAL" clId="{C4189D56-7CBF-4B6A-90C1-6577F2C3CCC5}" dt="2024-02-12T20:15:59.818" v="886" actId="478"/>
          <ac:picMkLst>
            <pc:docMk/>
            <pc:sldMk cId="4204565553" sldId="261"/>
            <ac:picMk id="7" creationId="{69973782-EAF2-B83F-76D8-D038388D6F47}"/>
          </ac:picMkLst>
        </pc:picChg>
        <pc:picChg chg="del">
          <ac:chgData name="Kee, Robin" userId="38891b93-1e8b-4968-881e-317fe5b380aa" providerId="ADAL" clId="{C4189D56-7CBF-4B6A-90C1-6577F2C3CCC5}" dt="2024-02-12T20:15:59.818" v="886" actId="478"/>
          <ac:picMkLst>
            <pc:docMk/>
            <pc:sldMk cId="4204565553" sldId="261"/>
            <ac:picMk id="9" creationId="{BD7256CA-FC83-AF3C-44F0-53C901107253}"/>
          </ac:picMkLst>
        </pc:picChg>
        <pc:picChg chg="del mod">
          <ac:chgData name="Kee, Robin" userId="38891b93-1e8b-4968-881e-317fe5b380aa" providerId="ADAL" clId="{C4189D56-7CBF-4B6A-90C1-6577F2C3CCC5}" dt="2024-02-12T20:50:48.865" v="2767" actId="478"/>
          <ac:picMkLst>
            <pc:docMk/>
            <pc:sldMk cId="4204565553" sldId="261"/>
            <ac:picMk id="11" creationId="{653261A9-9635-EC85-83BF-01C97E95539D}"/>
          </ac:picMkLst>
        </pc:picChg>
        <pc:picChg chg="add del mod">
          <ac:chgData name="Kee, Robin" userId="38891b93-1e8b-4968-881e-317fe5b380aa" providerId="ADAL" clId="{C4189D56-7CBF-4B6A-90C1-6577F2C3CCC5}" dt="2024-02-12T21:03:34.455" v="3219" actId="1076"/>
          <ac:picMkLst>
            <pc:docMk/>
            <pc:sldMk cId="4204565553" sldId="261"/>
            <ac:picMk id="13" creationId="{173604F6-58FC-5AE6-A91A-F647046ABDE8}"/>
          </ac:picMkLst>
        </pc:picChg>
      </pc:sldChg>
      <pc:sldChg chg="addSp delSp modSp add mod">
        <pc:chgData name="Kee, Robin" userId="38891b93-1e8b-4968-881e-317fe5b380aa" providerId="ADAL" clId="{C4189D56-7CBF-4B6A-90C1-6577F2C3CCC5}" dt="2024-02-12T20:40:35.516" v="2250" actId="1076"/>
        <pc:sldMkLst>
          <pc:docMk/>
          <pc:sldMk cId="1920566634" sldId="262"/>
        </pc:sldMkLst>
        <pc:spChg chg="mod">
          <ac:chgData name="Kee, Robin" userId="38891b93-1e8b-4968-881e-317fe5b380aa" providerId="ADAL" clId="{C4189D56-7CBF-4B6A-90C1-6577F2C3CCC5}" dt="2024-02-12T20:40:25.682" v="2249" actId="20577"/>
          <ac:spMkLst>
            <pc:docMk/>
            <pc:sldMk cId="1920566634" sldId="262"/>
            <ac:spMk id="13" creationId="{41203750-1FAF-C8C3-57CF-577B46BA396E}"/>
          </ac:spMkLst>
        </pc:spChg>
        <pc:spChg chg="del">
          <ac:chgData name="Kee, Robin" userId="38891b93-1e8b-4968-881e-317fe5b380aa" providerId="ADAL" clId="{C4189D56-7CBF-4B6A-90C1-6577F2C3CCC5}" dt="2024-02-12T20:33:30.522" v="1748" actId="478"/>
          <ac:spMkLst>
            <pc:docMk/>
            <pc:sldMk cId="1920566634" sldId="262"/>
            <ac:spMk id="16" creationId="{AA340982-357B-2E58-3EEB-46169FFF1D69}"/>
          </ac:spMkLst>
        </pc:spChg>
        <pc:picChg chg="add mod">
          <ac:chgData name="Kee, Robin" userId="38891b93-1e8b-4968-881e-317fe5b380aa" providerId="ADAL" clId="{C4189D56-7CBF-4B6A-90C1-6577F2C3CCC5}" dt="2024-02-12T20:40:35.516" v="2250" actId="1076"/>
          <ac:picMkLst>
            <pc:docMk/>
            <pc:sldMk cId="1920566634" sldId="262"/>
            <ac:picMk id="3" creationId="{B6DCF05F-C881-F7CF-F29A-4BF83E2C9B25}"/>
          </ac:picMkLst>
        </pc:picChg>
        <pc:picChg chg="del">
          <ac:chgData name="Kee, Robin" userId="38891b93-1e8b-4968-881e-317fe5b380aa" providerId="ADAL" clId="{C4189D56-7CBF-4B6A-90C1-6577F2C3CCC5}" dt="2024-02-12T20:30:35.199" v="1567" actId="478"/>
          <ac:picMkLst>
            <pc:docMk/>
            <pc:sldMk cId="1920566634" sldId="262"/>
            <ac:picMk id="5" creationId="{E27EBBC6-11B3-6258-F928-B261628B8F6D}"/>
          </ac:picMkLst>
        </pc:picChg>
        <pc:picChg chg="del mod">
          <ac:chgData name="Kee, Robin" userId="38891b93-1e8b-4968-881e-317fe5b380aa" providerId="ADAL" clId="{C4189D56-7CBF-4B6A-90C1-6577F2C3CCC5}" dt="2024-02-12T20:39:40.179" v="2242" actId="478"/>
          <ac:picMkLst>
            <pc:docMk/>
            <pc:sldMk cId="1920566634" sldId="262"/>
            <ac:picMk id="9" creationId="{4E553339-06E3-C70A-650C-FEE323111DE2}"/>
          </ac:picMkLst>
        </pc:picChg>
        <pc:picChg chg="del">
          <ac:chgData name="Kee, Robin" userId="38891b93-1e8b-4968-881e-317fe5b380aa" providerId="ADAL" clId="{C4189D56-7CBF-4B6A-90C1-6577F2C3CCC5}" dt="2024-02-12T20:33:31.059" v="1749" actId="478"/>
          <ac:picMkLst>
            <pc:docMk/>
            <pc:sldMk cId="1920566634" sldId="262"/>
            <ac:picMk id="15" creationId="{8407A7A0-E4D2-B69A-DC89-3F4D2E8A5999}"/>
          </ac:picMkLst>
        </pc:picChg>
      </pc:sldChg>
      <pc:sldChg chg="addSp delSp modSp add mod">
        <pc:chgData name="Kee, Robin" userId="38891b93-1e8b-4968-881e-317fe5b380aa" providerId="ADAL" clId="{C4189D56-7CBF-4B6A-90C1-6577F2C3CCC5}" dt="2024-02-12T20:51:01.352" v="2772" actId="478"/>
        <pc:sldMkLst>
          <pc:docMk/>
          <pc:sldMk cId="3229601420" sldId="263"/>
        </pc:sldMkLst>
        <pc:spChg chg="mod">
          <ac:chgData name="Kee, Robin" userId="38891b93-1e8b-4968-881e-317fe5b380aa" providerId="ADAL" clId="{C4189D56-7CBF-4B6A-90C1-6577F2C3CCC5}" dt="2024-02-12T20:51:00.513" v="2771" actId="20577"/>
          <ac:spMkLst>
            <pc:docMk/>
            <pc:sldMk cId="3229601420" sldId="263"/>
            <ac:spMk id="13" creationId="{70F33552-E26B-736A-3027-E30C8D7294FC}"/>
          </ac:spMkLst>
        </pc:spChg>
        <pc:picChg chg="add del mod">
          <ac:chgData name="Kee, Robin" userId="38891b93-1e8b-4968-881e-317fe5b380aa" providerId="ADAL" clId="{C4189D56-7CBF-4B6A-90C1-6577F2C3CCC5}" dt="2024-02-12T20:51:01.352" v="2772" actId="478"/>
          <ac:picMkLst>
            <pc:docMk/>
            <pc:sldMk cId="3229601420" sldId="263"/>
            <ac:picMk id="2" creationId="{A09FB6FF-901C-9CC3-A9D6-8756E416BCEA}"/>
          </ac:picMkLst>
        </pc:picChg>
        <pc:picChg chg="del">
          <ac:chgData name="Kee, Robin" userId="38891b93-1e8b-4968-881e-317fe5b380aa" providerId="ADAL" clId="{C4189D56-7CBF-4B6A-90C1-6577F2C3CCC5}" dt="2024-02-12T20:40:47.747" v="2252" actId="478"/>
          <ac:picMkLst>
            <pc:docMk/>
            <pc:sldMk cId="3229601420" sldId="263"/>
            <ac:picMk id="3" creationId="{D689C8B9-D7DC-311D-54A3-311C1E6DE6AE}"/>
          </ac:picMkLst>
        </pc:picChg>
      </pc:sldChg>
      <pc:sldChg chg="addSp delSp modSp add mod modAnim">
        <pc:chgData name="Kee, Robin" userId="38891b93-1e8b-4968-881e-317fe5b380aa" providerId="ADAL" clId="{C4189D56-7CBF-4B6A-90C1-6577F2C3CCC5}" dt="2024-02-12T21:06:12.430" v="3371" actId="1076"/>
        <pc:sldMkLst>
          <pc:docMk/>
          <pc:sldMk cId="427201903" sldId="264"/>
        </pc:sldMkLst>
        <pc:spChg chg="mod">
          <ac:chgData name="Kee, Robin" userId="38891b93-1e8b-4968-881e-317fe5b380aa" providerId="ADAL" clId="{C4189D56-7CBF-4B6A-90C1-6577F2C3CCC5}" dt="2024-02-12T21:06:03.817" v="3370" actId="20577"/>
          <ac:spMkLst>
            <pc:docMk/>
            <pc:sldMk cId="427201903" sldId="264"/>
            <ac:spMk id="2" creationId="{73E31554-EC00-0AB9-EB80-53D785364B37}"/>
          </ac:spMkLst>
        </pc:spChg>
        <pc:picChg chg="add mod">
          <ac:chgData name="Kee, Robin" userId="38891b93-1e8b-4968-881e-317fe5b380aa" providerId="ADAL" clId="{C4189D56-7CBF-4B6A-90C1-6577F2C3CCC5}" dt="2024-02-12T21:06:12.430" v="3371" actId="1076"/>
          <ac:picMkLst>
            <pc:docMk/>
            <pc:sldMk cId="427201903" sldId="264"/>
            <ac:picMk id="3" creationId="{6CDD971D-C30C-1974-2DF1-369F352F93BE}"/>
          </ac:picMkLst>
        </pc:picChg>
        <pc:picChg chg="del mod">
          <ac:chgData name="Kee, Robin" userId="38891b93-1e8b-4968-881e-317fe5b380aa" providerId="ADAL" clId="{C4189D56-7CBF-4B6A-90C1-6577F2C3CCC5}" dt="2024-02-12T21:05:07.813" v="3326" actId="478"/>
          <ac:picMkLst>
            <pc:docMk/>
            <pc:sldMk cId="427201903" sldId="264"/>
            <ac:picMk id="13" creationId="{53B42591-B5AC-6F0D-CEA4-83A4B28C6A8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E6E43-A035-B36B-9D44-2971570C6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940BD-C537-192D-E845-DAB59BB2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139F0-93EA-FFFC-EE6C-29FC6E14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5A7D2-FD52-F635-146B-FC6C23DC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E6380-F6D3-F7C6-76A2-A50AEEC3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9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4BDFB-FB2C-2380-1641-A9BA43FD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89832A-88A0-1C16-3A3C-FBE30FBA2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2B83B-A8D9-9E85-3DDA-E3AAA705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D3E79-0778-4E57-344C-66E11279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7723CB-D387-8237-099D-F6F147BB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1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5D3E65-B22D-705F-5846-116D46229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E019F-3E36-17E4-99F0-9C292FEA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E3253-8D58-9FF2-B9B9-00FBFF78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F77A6-406B-2721-1567-D21B4144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B3075-A566-872C-DA05-950585FA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9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3938-F64D-9944-E39F-7928A142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ACA65-04CF-E3B6-4F71-C10C52910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C2848-F9D2-8EC6-A4D8-3F021C0F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32C76-6A1D-5E51-96CB-EDF78084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A2692-E843-AAC5-8862-E3B69506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5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096E0-7ACE-55BB-6B3C-C955061E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F2BC2-8D5C-340E-74A4-0C6B46D00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1D92E-A1AB-1573-E480-C8E195A3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8F919-AFA9-3305-D41E-68450B8D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35AF1-DED5-0AA7-7AA0-E82B3337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A5930-F964-1EEC-64B6-97FA515F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F0DFC5-F70F-9122-2478-327D27816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2EF405-A4EF-3B5A-46E9-41099A463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1DB91-A500-DAD5-6D9D-6E9D907F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ABBA98-3A5C-21C9-1042-B1A542AC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81297-46B4-2E37-C91D-8F87C95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56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D1193-DADE-FEEF-30A9-2B08BCE6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4E012-4AF0-3377-61CF-7AC581EA9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EA28F-B090-6899-5991-F4E3E03F6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43B55B-6F2A-5670-00FF-7EC047853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69F54B-961B-C5AE-4416-67D0A599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DBECD1-D465-95B1-7DA5-5AA64572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D77D7-23A6-FA4D-BA5A-399CAA0A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E9872C-4270-42B3-A128-8A0ADD19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9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47396-83DC-DF83-751B-4457E711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630794-D50E-8787-BBAF-36627A01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972C2-C73D-6C36-0799-D5859A2B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F3DBCC-6850-407A-5DE7-D5909145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6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DC27DA-260C-3E93-FE14-2C694771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42FC43-D9A9-C0AA-57DC-BFA6390F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7CA18C-4C1F-F968-4545-B025D9D5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6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A7DF-2DD2-0D61-3F20-B6A40D6D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EACA9-D112-DE0E-53CD-07757B6B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C930A-6884-EED6-61CB-074385D1D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83A52-148F-64DA-6831-FBBE97EA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4F65A-760C-1DC0-A84B-652FD0D6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AC32E-F3FD-008E-1C0C-47CCA494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1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88323-E727-ADE2-33A6-53370097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6577AB-E5BF-FE80-9230-173207DB9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6ECDA-5155-09FC-1ECC-8C17309BF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68114-C7E4-3250-49CE-ADB876FE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E7E3E-16F4-0113-FF19-B249771B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9B51A-023F-7403-06C7-EDAE958E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1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D49B52-667D-2742-21A6-5857BA7B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A9A2ED-2ADC-8DF5-8206-A72C2D985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00379-A1F7-7EFF-55D2-B0910892D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2107-4543-41E4-B668-AEA1C33914EB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91CCD-FCA5-226F-5766-1DC37C443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9A24D-354F-A948-C5F0-3DC1D134C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4DF23-C8FB-4202-9B74-640957BEAB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83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22B1A-9FAF-CE68-1C47-ED69A967E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02" y="81215"/>
            <a:ext cx="11920396" cy="787918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/>
              <a:t>models/kinematic_car_test.py – main simulation code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4B5455-D4C8-AF11-57DC-7919E18A2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02" y="1021801"/>
            <a:ext cx="10230416" cy="575498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sz="2000" dirty="0"/>
              <a:t>models/kinematic_car_test.py/</a:t>
            </a:r>
            <a:r>
              <a:rPr lang="en-US" altLang="ko-KR" sz="2000" dirty="0" err="1"/>
              <a:t>create_env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Create map (maze, </a:t>
            </a:r>
            <a:r>
              <a:rPr lang="en-US" altLang="ko-KR" sz="1800" dirty="0" err="1"/>
              <a:t>oblique_maze</a:t>
            </a:r>
            <a:r>
              <a:rPr lang="en-US" altLang="ko-KR" sz="1800" dirty="0"/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sim/simulation.py/Robot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Create a robot car (set system)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models/kinematic_car.py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Set car dynamics, geometry, and states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planning/path_generator/search_path_generator.py</a:t>
            </a:r>
          </a:p>
          <a:p>
            <a:pPr algn="l"/>
            <a:r>
              <a:rPr lang="en-US" altLang="ko-KR" sz="2000" dirty="0"/>
              <a:t>	      /trajectory_generator/constant_speed_generator.py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Set global and local path planner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altLang="ko-KR" sz="2000" dirty="0"/>
              <a:t>control/dcbf_optimizer.py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Set robot controller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altLang="ko-KR" sz="2000" dirty="0"/>
              <a:t>sim/simulation.py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Build and run simulation</a:t>
            </a:r>
            <a:endParaRPr lang="en-US" altLang="ko-KR" sz="22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8149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21480-19DD-FC70-E23D-BFB85E174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4F923-33DA-DA09-6225-892CC7025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02" y="81215"/>
            <a:ext cx="11920396" cy="787918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/>
              <a:t>models/kinematic_car_test.py – main simulation code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4635C3-FDB3-A498-781B-8262D89B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02" y="1021801"/>
            <a:ext cx="10230416" cy="575498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sz="2000" dirty="0"/>
              <a:t>models/kinematic_car_test.py/</a:t>
            </a:r>
            <a:r>
              <a:rPr lang="en-US" altLang="ko-KR" sz="2000" dirty="0" err="1"/>
              <a:t>create_env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Create map</a:t>
            </a:r>
            <a:r>
              <a:rPr lang="en-US" altLang="ko-KR" sz="1800" dirty="0"/>
              <a:t> (maze, </a:t>
            </a:r>
            <a:r>
              <a:rPr lang="en-US" altLang="ko-KR" sz="1800" dirty="0" err="1"/>
              <a:t>oblique_maze</a:t>
            </a:r>
            <a:r>
              <a:rPr lang="en-US" altLang="ko-KR" sz="1800" dirty="0"/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sim/simulation.py/Robot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Create a robot car</a:t>
            </a:r>
            <a:r>
              <a:rPr lang="en-US" altLang="ko-KR" sz="1800" dirty="0"/>
              <a:t> (set system)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models/kinematic_car.py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Set car dynamics, geometry, and states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planning/path_generator/search_path_generator.py</a:t>
            </a:r>
          </a:p>
          <a:p>
            <a:pPr algn="l"/>
            <a:r>
              <a:rPr lang="en-US" altLang="ko-KR" sz="2000" dirty="0"/>
              <a:t>	      /trajectory_generator/constant_speed_generator.py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Set global and local path planner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altLang="ko-KR" sz="2000" dirty="0"/>
              <a:t>control/dcbf_optimizer.py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Set robot controller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altLang="ko-KR" sz="2000" dirty="0"/>
              <a:t>sim/simulation.py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Build and run simulation</a:t>
            </a:r>
            <a:endParaRPr lang="en-US" altLang="ko-KR" sz="2200" b="1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83306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40CE2-E133-B430-E2A5-BCBE85127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D71AA-3FBA-0DC3-AFCA-697C57F13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802" y="81215"/>
            <a:ext cx="11920396" cy="787918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/>
              <a:t>models/kinematic_car_test.py – main simulation code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027D48-ED5B-9F42-3E24-357F6EA2B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02" y="1021801"/>
            <a:ext cx="10230416" cy="5754984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ko-KR" sz="2000" dirty="0"/>
              <a:t>models/kinematic_car_test.py/</a:t>
            </a:r>
            <a:r>
              <a:rPr lang="en-US" altLang="ko-KR" sz="2000" dirty="0" err="1"/>
              <a:t>create_env</a:t>
            </a:r>
            <a:endParaRPr lang="en-US" altLang="ko-KR" sz="2000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Create map</a:t>
            </a:r>
            <a:r>
              <a:rPr lang="en-US" altLang="ko-KR" sz="1800" dirty="0"/>
              <a:t> (maze, </a:t>
            </a:r>
            <a:r>
              <a:rPr lang="en-US" altLang="ko-KR" sz="1800" dirty="0" err="1"/>
              <a:t>oblique_maze</a:t>
            </a:r>
            <a:r>
              <a:rPr lang="en-US" altLang="ko-KR" sz="1800" dirty="0"/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sim/simulation.py/Robot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Create a robot car</a:t>
            </a:r>
            <a:r>
              <a:rPr lang="en-US" altLang="ko-KR" sz="1800" dirty="0"/>
              <a:t> (set system)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models/kinematic_car.py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altLang="ko-KR" sz="1600" dirty="0"/>
              <a:t>Set car dynamics, geometry, and states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dirty="0"/>
              <a:t>planning/path_generator/search_path_generator.py</a:t>
            </a:r>
          </a:p>
          <a:p>
            <a:pPr algn="l"/>
            <a:r>
              <a:rPr lang="en-US" altLang="ko-KR" sz="2000" dirty="0"/>
              <a:t>	      /trajectory_generator/constant_speed_generator.py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Set global and local path planner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altLang="ko-KR" sz="2000" dirty="0"/>
              <a:t>control/dcbf_optimizer.py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Set robot controller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altLang="ko-KR" sz="2000" dirty="0"/>
              <a:t>sim/simulation.py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ko-KR" sz="1800" b="1" dirty="0"/>
              <a:t>Build and run simulation</a:t>
            </a:r>
            <a:endParaRPr lang="en-US" altLang="ko-KR" sz="2200" b="1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  <a:p>
            <a:pPr marL="457200" indent="-457200" algn="l">
              <a:buFont typeface="+mj-lt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2947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6C810AF9-2509-9140-9CA2-02275A7EAA85}"/>
              </a:ext>
            </a:extLst>
          </p:cNvPr>
          <p:cNvSpPr txBox="1">
            <a:spLocks/>
          </p:cNvSpPr>
          <p:nvPr/>
        </p:nvSpPr>
        <p:spPr>
          <a:xfrm>
            <a:off x="135802" y="81215"/>
            <a:ext cx="11920396" cy="787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control/dcbf_optimizer.py – main controller code</a:t>
            </a:r>
            <a:endParaRPr lang="ko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부제목 2">
                <a:extLst>
                  <a:ext uri="{FF2B5EF4-FFF2-40B4-BE49-F238E27FC236}">
                    <a16:creationId xmlns:a16="http://schemas.microsoft.com/office/drawing/2014/main" id="{ED5B5492-7028-ECB6-C15E-582B4B1A78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66" y="1021801"/>
                <a:ext cx="10230416" cy="57549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800" dirty="0"/>
                  <a:t>Class </a:t>
                </a:r>
                <a:r>
                  <a:rPr lang="en-US" altLang="ko-KR" sz="1200" b="0" dirty="0" err="1">
                    <a:solidFill>
                      <a:srgbClr val="8BE9FD"/>
                    </a:solidFill>
                    <a:effectLst/>
                    <a:latin typeface="Consolas" panose="020B0609020204030204" pitchFamily="49" charset="0"/>
                  </a:rPr>
                  <a:t>NmpcDcbfOptimizerParam</a:t>
                </a:r>
                <a:r>
                  <a:rPr lang="en-US" altLang="ko-KR" sz="1200" dirty="0">
                    <a:solidFill>
                      <a:srgbClr val="F8F8F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ko-KR" sz="1800" dirty="0"/>
                  <a:t>– set parameter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Class </a:t>
                </a:r>
                <a:r>
                  <a:rPr lang="en-US" altLang="ko-KR" sz="1200" b="0" dirty="0" err="1">
                    <a:solidFill>
                      <a:srgbClr val="8BE9FD"/>
                    </a:solidFill>
                    <a:effectLst/>
                    <a:latin typeface="Consolas" panose="020B0609020204030204" pitchFamily="49" charset="0"/>
                  </a:rPr>
                  <a:t>NmpcDbcfOptimizer</a:t>
                </a:r>
                <a:r>
                  <a:rPr lang="en-US" altLang="ko-KR" sz="1800" dirty="0"/>
                  <a:t> – calculation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1. </a:t>
                </a:r>
                <a:r>
                  <a:rPr lang="en-US" altLang="ko-KR" sz="12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add_initial_condition_constraint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2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   Make initial timestep equal to the current state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:,0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._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200" dirty="0"/>
              </a:p>
              <a:p>
                <a:pPr marL="0" indent="0">
                  <a:buNone/>
                </a:pPr>
                <a:r>
                  <a:rPr lang="en-US" altLang="ko-KR" sz="1200" dirty="0"/>
                  <a:t>2. </a:t>
                </a:r>
                <a:r>
                  <a:rPr lang="en-US" altLang="ko-KR" sz="12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add_input_constraint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2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   Constrain control input ‘u’ with defined bounds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</a:rPr>
                      <m:t>amin</m:t>
                    </m:r>
                    <m:r>
                      <a:rPr lang="en-US" altLang="ko-KR" sz="12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𝑎𝑚𝑎𝑥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𝑜𝑚𝑒𝑔𝑎𝑚𝑖𝑛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𝑜𝑚𝑒𝑔𝑎𝑚𝑎𝑥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200" dirty="0"/>
                  <a:t>3. </a:t>
                </a:r>
                <a:r>
                  <a:rPr lang="en-US" altLang="ko-KR" sz="12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add_input_derivative_constraint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2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   Limit rate of change of control input</a:t>
                </a:r>
              </a:p>
              <a:p>
                <a:pPr marL="0" indent="0">
                  <a:buNone/>
                </a:pPr>
                <a:r>
                  <a:rPr lang="en-US" altLang="ko-KR" sz="1200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jerk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𝑗𝑒𝑟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𝑜𝑚𝑒𝑔𝑎𝑑𝑜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𝑜𝑚𝑒𝑔𝑎𝑑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altLang="ko-KR" sz="1200" dirty="0"/>
              </a:p>
              <a:p>
                <a:pPr marL="0" indent="0">
                  <a:buNone/>
                </a:pPr>
                <a:r>
                  <a:rPr lang="en-US" altLang="ko-KR" sz="1200" dirty="0"/>
                  <a:t>4. </a:t>
                </a:r>
                <a:r>
                  <a:rPr lang="en-US" altLang="ko-KR" sz="12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2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add_dynamics_constraint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2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2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2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200" dirty="0"/>
                  <a:t>   Enforce system dynamics state consistent with </a:t>
                </a:r>
                <a:r>
                  <a:rPr lang="en-US" altLang="ko-KR" sz="1200" dirty="0" err="1"/>
                  <a:t>KinematicCarDynamics</a:t>
                </a:r>
                <a:endParaRPr lang="en-US" altLang="ko-KR" sz="1200" dirty="0"/>
              </a:p>
              <a:p>
                <a:pPr marL="0" indent="0">
                  <a:buNone/>
                </a:pPr>
                <a:r>
                  <a:rPr lang="en-US" altLang="ko-KR" sz="12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𝐾𝑖𝑛𝑒𝑚𝑎𝑡𝑖𝑐𝐶𝑎𝑟𝐷𝑦𝑛𝑎𝑚𝑐𝑖𝑠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𝐹𝑜𝑟𝑤𝑎𝑟𝑑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𝑑𝑦𝑛𝑎𝑚𝑖𝑐𝑠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:,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200" dirty="0"/>
              </a:p>
              <a:p>
                <a:pPr marL="0" indent="0">
                  <a:buNone/>
                </a:pPr>
                <a:r>
                  <a:rPr lang="en-US" altLang="ko-KR" sz="1200" dirty="0"/>
                  <a:t>	</a:t>
                </a:r>
              </a:p>
            </p:txBody>
          </p:sp>
        </mc:Choice>
        <mc:Fallback>
          <p:sp>
            <p:nvSpPr>
              <p:cNvPr id="13" name="부제목 2">
                <a:extLst>
                  <a:ext uri="{FF2B5EF4-FFF2-40B4-BE49-F238E27FC236}">
                    <a16:creationId xmlns:a16="http://schemas.microsoft.com/office/drawing/2014/main" id="{ED5B5492-7028-ECB6-C15E-582B4B1A7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" y="1021801"/>
                <a:ext cx="10230416" cy="5754984"/>
              </a:xfrm>
              <a:prstGeom prst="rect">
                <a:avLst/>
              </a:prstGeom>
              <a:blipFill>
                <a:blip r:embed="rId2"/>
                <a:stretch>
                  <a:fillRect l="-476" t="-1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9079FC77-CA15-37B2-3A6D-208D2923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23" y="739520"/>
            <a:ext cx="2776574" cy="149212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6E277A5-5D24-D7E7-5333-18BAD067AED7}"/>
              </a:ext>
            </a:extLst>
          </p:cNvPr>
          <p:cNvSpPr/>
          <p:nvPr/>
        </p:nvSpPr>
        <p:spPr>
          <a:xfrm>
            <a:off x="5251010" y="1113576"/>
            <a:ext cx="579422" cy="199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4740A82-9CD4-DC23-92D8-1E1ED2DD4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194" y="2438669"/>
            <a:ext cx="5351806" cy="388449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448F831-F727-2328-9796-BC700267C4B6}"/>
              </a:ext>
            </a:extLst>
          </p:cNvPr>
          <p:cNvSpPr/>
          <p:nvPr/>
        </p:nvSpPr>
        <p:spPr>
          <a:xfrm>
            <a:off x="4475928" y="2580238"/>
            <a:ext cx="1912315" cy="199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1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3FA5D-FC02-45A7-56B1-584017892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55BB77CD-232C-E715-20D7-8C2548F500F4}"/>
              </a:ext>
            </a:extLst>
          </p:cNvPr>
          <p:cNvSpPr txBox="1">
            <a:spLocks/>
          </p:cNvSpPr>
          <p:nvPr/>
        </p:nvSpPr>
        <p:spPr>
          <a:xfrm>
            <a:off x="135802" y="81215"/>
            <a:ext cx="11920396" cy="787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control/dcbf_optimizer.py – main controller code</a:t>
            </a:r>
            <a:endParaRPr lang="ko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부제목 2">
                <a:extLst>
                  <a:ext uri="{FF2B5EF4-FFF2-40B4-BE49-F238E27FC236}">
                    <a16:creationId xmlns:a16="http://schemas.microsoft.com/office/drawing/2014/main" id="{41203750-1FAF-C8C3-57CF-577B46BA39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802" y="1021801"/>
                <a:ext cx="10230416" cy="57549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000" dirty="0"/>
                  <a:t>Class </a:t>
                </a:r>
                <a:r>
                  <a:rPr lang="en-US" altLang="ko-KR" sz="1400" b="0" dirty="0" err="1">
                    <a:solidFill>
                      <a:srgbClr val="8BE9FD"/>
                    </a:solidFill>
                    <a:effectLst/>
                    <a:latin typeface="Consolas" panose="020B0609020204030204" pitchFamily="49" charset="0"/>
                  </a:rPr>
                  <a:t>NmpcDbcfOptimizer</a:t>
                </a:r>
                <a:r>
                  <a:rPr lang="en-US" altLang="ko-KR" sz="2000" dirty="0"/>
                  <a:t> – calculation </a:t>
                </a:r>
                <a:r>
                  <a:rPr lang="en-US" altLang="ko-KR" sz="2000" b="1" dirty="0"/>
                  <a:t>continued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5.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add_reference_trajectory_tracking_cost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 err="1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reference_trajectory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)::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Add cost to minimize predicted state ‘x’ and reference trajectory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𝑟𝑒𝑓𝑒𝑟𝑒𝑛𝑐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𝑡𝑟𝑎𝑗𝑒𝑐𝑡𝑜𝑟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𝑟𝑒𝑓𝑒𝑟𝑒𝑛𝑐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𝑡𝑟𝑎𝑗𝑒𝑐𝑡𝑜𝑟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6.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add_input_stage_cost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Penalize control input ‘u’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+=</m:t>
                    </m:r>
                    <m:sSubSup>
                      <m:sSubSup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7.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add_prev_input_cost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Penalize difference of current ‘u’ and previous control input ‘</a:t>
                </a:r>
                <a:r>
                  <a:rPr lang="en-US" altLang="ko-KR" sz="1400" dirty="0" err="1"/>
                  <a:t>state._u</a:t>
                </a:r>
                <a:r>
                  <a:rPr lang="en-US" altLang="ko-KR" sz="1400" dirty="0"/>
                  <a:t>’</a:t>
                </a:r>
              </a:p>
              <a:p>
                <a:pPr marL="0" indent="0">
                  <a:buNone/>
                </a:pPr>
                <a:r>
                  <a:rPr lang="en-US" altLang="ko-KR" sz="1400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Prev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:,0</m:t>
                                </m:r>
                              </m:e>
                            </m:d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state</m:t>
                            </m:r>
                            <m:sSub>
                              <m:sSubPr>
                                <m:ctrl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:,0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state</m:t>
                    </m:r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8.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add_input_smoothness_cost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Penalize rapid changes for smooth control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𝑆𝑚𝑜𝑜𝑡h𝑛𝑒𝑠𝑠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+=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𝑑𝑅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(∆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	</a:t>
                </a:r>
              </a:p>
            </p:txBody>
          </p:sp>
        </mc:Choice>
        <mc:Fallback>
          <p:sp>
            <p:nvSpPr>
              <p:cNvPr id="13" name="부제목 2">
                <a:extLst>
                  <a:ext uri="{FF2B5EF4-FFF2-40B4-BE49-F238E27FC236}">
                    <a16:creationId xmlns:a16="http://schemas.microsoft.com/office/drawing/2014/main" id="{41203750-1FAF-C8C3-57CF-577B46BA3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2" y="1021801"/>
                <a:ext cx="10230416" cy="5754984"/>
              </a:xfrm>
              <a:prstGeom prst="rect">
                <a:avLst/>
              </a:prstGeom>
              <a:blipFill>
                <a:blip r:embed="rId2"/>
                <a:stretch>
                  <a:fillRect l="-596" t="-1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6DCF05F-C881-F7CF-F29A-4BF83E2C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717" y="1997264"/>
            <a:ext cx="5325680" cy="38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6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59CC-0D98-CC5E-7A7A-9DA857008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C9C3631-22C4-0721-F893-A426093EE45A}"/>
              </a:ext>
            </a:extLst>
          </p:cNvPr>
          <p:cNvSpPr txBox="1">
            <a:spLocks/>
          </p:cNvSpPr>
          <p:nvPr/>
        </p:nvSpPr>
        <p:spPr>
          <a:xfrm>
            <a:off x="135802" y="81215"/>
            <a:ext cx="11920396" cy="787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control/dcbf_optimizer.py – main controller code</a:t>
            </a:r>
            <a:endParaRPr lang="ko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부제목 2">
                <a:extLst>
                  <a:ext uri="{FF2B5EF4-FFF2-40B4-BE49-F238E27FC236}">
                    <a16:creationId xmlns:a16="http://schemas.microsoft.com/office/drawing/2014/main" id="{70F33552-E26B-736A-3027-E30C8D7294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802" y="1021801"/>
                <a:ext cx="10230416" cy="57549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000" dirty="0"/>
                  <a:t>Class </a:t>
                </a:r>
                <a:r>
                  <a:rPr lang="en-US" altLang="ko-KR" sz="1400" b="0" dirty="0" err="1">
                    <a:solidFill>
                      <a:srgbClr val="8BE9FD"/>
                    </a:solidFill>
                    <a:effectLst/>
                    <a:latin typeface="Consolas" panose="020B0609020204030204" pitchFamily="49" charset="0"/>
                  </a:rPr>
                  <a:t>NmpcDbcfOptimizer</a:t>
                </a:r>
                <a:r>
                  <a:rPr lang="en-US" altLang="ko-KR" sz="2000" dirty="0"/>
                  <a:t> – calculation </a:t>
                </a:r>
                <a:r>
                  <a:rPr lang="en-US" altLang="ko-KR" sz="2000" b="1" dirty="0"/>
                  <a:t>continued (convex </a:t>
                </a:r>
                <a:r>
                  <a:rPr lang="en-US" altLang="ko-KR" sz="2000" b="1" dirty="0" err="1"/>
                  <a:t>constaint</a:t>
                </a:r>
                <a:r>
                  <a:rPr lang="en-US" altLang="ko-KR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9.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add_point_to_convex_constraint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 err="1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obs_geo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 err="1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safe_dist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</a:t>
                </a: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convex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obstacle</m:t>
                    </m:r>
                  </m:oMath>
                </a14:m>
                <a:endParaRPr lang="en-US" altLang="ko-KR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Constraint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Ax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  </a:t>
                </a:r>
                <a:r>
                  <a:rPr lang="en-US" altLang="ko-KR" sz="1400" b="0" dirty="0"/>
                  <a:t> 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𝑓𝑢𝑡𝑢𝑟𝑒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𝑜𝑝𝑡𝑖𝑚𝑖𝑧𝑎𝑡𝑖𝑜𝑛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10. </a:t>
                </a:r>
                <a:r>
                  <a:rPr lang="en-US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ko-KR" sz="1400" b="0" dirty="0" err="1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add_convex_to_convex_constraint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 err="1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robot_geo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 err="1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obs_geo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ko-KR" sz="1400" b="0" i="1" dirty="0" err="1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safe_dist</a:t>
                </a:r>
                <a:r>
                  <a:rPr lang="en-US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obs</m:t>
                        </m:r>
                      </m:sub>
                    </m:sSub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obs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obs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rob</m:t>
                        </m:r>
                      </m:sub>
                    </m:sSub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rob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rob</m:t>
                        </m:r>
                      </m:sub>
                    </m:sSub>
                  </m:oMath>
                </a14:m>
                <a:endParaRPr lang="en-US" altLang="ko-KR" sz="1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1400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Constraint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obs</m:t>
                        </m:r>
                      </m:sub>
                    </m:sSub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rob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obs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𝑟𝑜𝑏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ko-KR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ko-KR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rob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obs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𝑟𝑜𝑏𝑜𝑡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𝑜𝑏𝑠𝑡𝑎𝑐𝑙𝑒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𝑜𝑝𝑡𝑖𝑚𝑖𝑧𝑎𝑡𝑖𝑜𝑛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𝑣𝑎𝑟𝑖𝑎𝑏𝑙𝑒𝑠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11. </a:t>
                </a:r>
                <a:r>
                  <a:rPr lang="fr-FR" altLang="ko-KR" sz="1400" b="0" dirty="0">
                    <a:solidFill>
                      <a:srgbClr val="FF79C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fr-FR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fr-FR" altLang="ko-KR" sz="1400" b="0" dirty="0">
                    <a:solidFill>
                      <a:srgbClr val="50FA7B"/>
                    </a:solidFill>
                    <a:effectLst/>
                    <a:latin typeface="Consolas" panose="020B0609020204030204" pitchFamily="49" charset="0"/>
                  </a:rPr>
                  <a:t>add_obstacle_avoidance_constraint</a:t>
                </a:r>
                <a:r>
                  <a:rPr lang="fr-FR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fr-FR" altLang="ko-KR" sz="1400" b="0" i="1" dirty="0">
                    <a:solidFill>
                      <a:srgbClr val="BD93F9"/>
                    </a:solidFill>
                    <a:effectLst/>
                    <a:latin typeface="Consolas" panose="020B0609020204030204" pitchFamily="49" charset="0"/>
                  </a:rPr>
                  <a:t>self</a:t>
                </a:r>
                <a:r>
                  <a:rPr lang="fr-FR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fr-FR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param</a:t>
                </a:r>
                <a:r>
                  <a:rPr lang="fr-FR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fr-FR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system</a:t>
                </a:r>
                <a:r>
                  <a:rPr lang="fr-FR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fr-FR" altLang="ko-KR" sz="1400" b="0" i="1" dirty="0">
                    <a:solidFill>
                      <a:srgbClr val="FFB86C"/>
                    </a:solidFill>
                    <a:effectLst/>
                    <a:latin typeface="Consolas" panose="020B0609020204030204" pitchFamily="49" charset="0"/>
                  </a:rPr>
                  <a:t>obstacles_geo</a:t>
                </a:r>
                <a:r>
                  <a:rPr lang="fr-FR" altLang="ko-KR" sz="1400" b="0" dirty="0">
                    <a:solidFill>
                      <a:srgbClr val="F8F8F2"/>
                    </a:solidFill>
                    <a:effectLst/>
                    <a:latin typeface="Consolas" panose="020B0609020204030204" pitchFamily="49" charset="0"/>
                  </a:rPr>
                  <a:t>)::</a:t>
                </a:r>
                <a:endParaRPr lang="en-US" altLang="ko-KR" sz="1400" b="0" dirty="0">
                  <a:solidFill>
                    <a:srgbClr val="F8F8F2"/>
                  </a:solidFill>
                  <a:effectLst/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ko-KR" sz="1400" dirty="0"/>
                  <a:t>   Integrate constraints of system and </a:t>
                </a:r>
                <a:r>
                  <a:rPr lang="en-US" altLang="ko-KR" sz="1400" dirty="0" err="1"/>
                  <a:t>obsatacle</a:t>
                </a: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</p:txBody>
          </p:sp>
        </mc:Choice>
        <mc:Fallback>
          <p:sp>
            <p:nvSpPr>
              <p:cNvPr id="13" name="부제목 2">
                <a:extLst>
                  <a:ext uri="{FF2B5EF4-FFF2-40B4-BE49-F238E27FC236}">
                    <a16:creationId xmlns:a16="http://schemas.microsoft.com/office/drawing/2014/main" id="{70F33552-E26B-736A-3027-E30C8D729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2" y="1021801"/>
                <a:ext cx="10230416" cy="5754984"/>
              </a:xfrm>
              <a:prstGeom prst="rect">
                <a:avLst/>
              </a:prstGeom>
              <a:blipFill>
                <a:blip r:embed="rId2"/>
                <a:stretch>
                  <a:fillRect l="-596" t="-11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60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C298-A75B-B6D0-313A-3B7BAFE7B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CB7A35D9-7E41-73A0-F264-84C6D4BBCC91}"/>
              </a:ext>
            </a:extLst>
          </p:cNvPr>
          <p:cNvSpPr txBox="1">
            <a:spLocks/>
          </p:cNvSpPr>
          <p:nvPr/>
        </p:nvSpPr>
        <p:spPr>
          <a:xfrm>
            <a:off x="135802" y="81215"/>
            <a:ext cx="11920396" cy="787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Adding Circle obstacle map</a:t>
            </a:r>
            <a:endParaRPr lang="ko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부제목 2">
                <a:extLst>
                  <a:ext uri="{FF2B5EF4-FFF2-40B4-BE49-F238E27FC236}">
                    <a16:creationId xmlns:a16="http://schemas.microsoft.com/office/drawing/2014/main" id="{EAD875FA-63AA-DCFF-465F-151277C0A9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5802" y="1021801"/>
                <a:ext cx="10230416" cy="57549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400" dirty="0"/>
                  <a:t>1. control/</a:t>
                </a:r>
                <a:r>
                  <a:rPr lang="en-US" altLang="ko-KR" sz="1400" b="0" dirty="0">
                    <a:effectLst/>
                  </a:rPr>
                  <a:t>NmpcDbcfOptimizer.py – </a:t>
                </a:r>
                <a:r>
                  <a:rPr lang="fr-FR" altLang="ko-KR" sz="1400" b="0" dirty="0">
                    <a:effectLst/>
                  </a:rPr>
                  <a:t>def </a:t>
                </a:r>
                <a:r>
                  <a:rPr lang="fr-FR" altLang="ko-KR" sz="1400" b="1" dirty="0">
                    <a:effectLst/>
                  </a:rPr>
                  <a:t>add_circle_obstacle_constraints</a:t>
                </a:r>
                <a:r>
                  <a:rPr lang="fr-FR" altLang="ko-KR" sz="1400" b="0" dirty="0">
                    <a:effectLst/>
                  </a:rPr>
                  <a:t>(</a:t>
                </a:r>
                <a:r>
                  <a:rPr lang="fr-FR" altLang="ko-KR" sz="1400" b="0" i="1" dirty="0">
                    <a:effectLst/>
                  </a:rPr>
                  <a:t>self</a:t>
                </a:r>
                <a:r>
                  <a:rPr lang="fr-FR" altLang="ko-KR" sz="1400" b="0" dirty="0">
                    <a:effectLst/>
                  </a:rPr>
                  <a:t>, </a:t>
                </a:r>
                <a:r>
                  <a:rPr lang="fr-FR" altLang="ko-KR" sz="1400" b="0" i="1" dirty="0">
                    <a:effectLst/>
                  </a:rPr>
                  <a:t>param</a:t>
                </a:r>
                <a:r>
                  <a:rPr lang="fr-FR" altLang="ko-KR" sz="1400" b="0" dirty="0">
                    <a:effectLst/>
                  </a:rPr>
                  <a:t>, </a:t>
                </a:r>
                <a:r>
                  <a:rPr lang="fr-FR" altLang="ko-KR" sz="1400" b="0" i="1" dirty="0">
                    <a:effectLst/>
                  </a:rPr>
                  <a:t>circle</a:t>
                </a:r>
                <a:r>
                  <a:rPr lang="fr-FR" altLang="ko-KR" sz="1400" b="0" dirty="0">
                    <a:effectLst/>
                  </a:rPr>
                  <a:t>, </a:t>
                </a:r>
                <a:r>
                  <a:rPr lang="fr-FR" altLang="ko-KR" sz="1400" b="0" i="1" dirty="0">
                    <a:effectLst/>
                  </a:rPr>
                  <a:t>safe_dist</a:t>
                </a:r>
                <a:r>
                  <a:rPr lang="fr-FR" altLang="ko-KR" sz="1400" b="0" dirty="0">
                    <a:effectLst/>
                  </a:rPr>
                  <a:t>):</a:t>
                </a:r>
                <a:endParaRPr lang="en-US" altLang="ko-KR" sz="1400" b="0" dirty="0">
                  <a:effectLst/>
                </a:endParaRPr>
              </a:p>
              <a:p>
                <a:pPr marL="0" indent="0">
                  <a:buNone/>
                </a:pPr>
                <a:r>
                  <a:rPr lang="en-US" altLang="ko-KR" sz="1400" dirty="0"/>
                  <a:t>   Squared distance between the vehicle's position and the center of the circle obstacle</a:t>
                </a:r>
              </a:p>
              <a:p>
                <a:pPr marL="0" indent="0">
                  <a:buNone/>
                </a:pPr>
                <a:r>
                  <a:rPr lang="en-US" altLang="ko-KR" sz="1400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Squared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center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center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b="1" dirty="0"/>
                  <a:t>   Constraint </a:t>
                </a:r>
                <a:r>
                  <a:rPr lang="en-US" altLang="ko-KR" sz="1400" dirty="0"/>
                  <a:t>for safe distance</a:t>
                </a:r>
              </a:p>
              <a:p>
                <a:pPr marL="0" indent="0">
                  <a:buNone/>
                </a:pPr>
                <a:r>
                  <a:rPr lang="en-US" altLang="ko-KR" sz="1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Squared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𝑠𝑎𝑓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400" b="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2. models/geometry_utils.py - class </a:t>
                </a:r>
                <a:r>
                  <a:rPr lang="en-US" altLang="ko-KR" sz="1400" dirty="0" err="1"/>
                  <a:t>CircleRegion</a:t>
                </a:r>
                <a:r>
                  <a:rPr lang="en-US" altLang="ko-KR" sz="1400" dirty="0"/>
                  <a:t>(ConvexRegion2D):</a:t>
                </a:r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3. Make functions to use calculations for circle obstacle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planning/path_generator/astar.py - def </a:t>
                </a:r>
                <a:r>
                  <a:rPr lang="en-US" altLang="ko-KR" sz="1400" dirty="0" err="1"/>
                  <a:t>check_collision</a:t>
                </a:r>
                <a:r>
                  <a:rPr lang="en-US" altLang="ko-KR" sz="1400" dirty="0"/>
                  <a:t>(self, pos):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control/</a:t>
                </a:r>
                <a:r>
                  <a:rPr lang="en-US" altLang="ko-KR" sz="1400" dirty="0">
                    <a:effectLst/>
                  </a:rPr>
                  <a:t>NmpcDbcfOptimizer.py – </a:t>
                </a:r>
                <a:r>
                  <a:rPr lang="fr-FR" altLang="ko-KR" sz="1400" dirty="0">
                    <a:effectLst/>
                  </a:rPr>
                  <a:t>def add_obstacle_avoidance_constraint(</a:t>
                </a:r>
                <a:r>
                  <a:rPr lang="fr-FR" altLang="ko-KR" sz="1400" i="1" dirty="0">
                    <a:effectLst/>
                  </a:rPr>
                  <a:t>self</a:t>
                </a:r>
                <a:r>
                  <a:rPr lang="fr-FR" altLang="ko-KR" sz="1400" dirty="0">
                    <a:effectLst/>
                  </a:rPr>
                  <a:t>, </a:t>
                </a:r>
                <a:r>
                  <a:rPr lang="fr-FR" altLang="ko-KR" sz="1400" i="1" dirty="0">
                    <a:effectLst/>
                  </a:rPr>
                  <a:t>param</a:t>
                </a:r>
                <a:r>
                  <a:rPr lang="fr-FR" altLang="ko-KR" sz="1400" dirty="0">
                    <a:effectLst/>
                  </a:rPr>
                  <a:t>, system, obstacles_geo):</a:t>
                </a:r>
                <a:endParaRPr lang="en-US" altLang="ko-KR" sz="1400" dirty="0"/>
              </a:p>
            </p:txBody>
          </p:sp>
        </mc:Choice>
        <mc:Fallback>
          <p:sp>
            <p:nvSpPr>
              <p:cNvPr id="2" name="부제목 2">
                <a:extLst>
                  <a:ext uri="{FF2B5EF4-FFF2-40B4-BE49-F238E27FC236}">
                    <a16:creationId xmlns:a16="http://schemas.microsoft.com/office/drawing/2014/main" id="{EAD875FA-63AA-DCFF-465F-151277C0A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02" y="1021801"/>
                <a:ext cx="10230416" cy="5754984"/>
              </a:xfrm>
              <a:prstGeom prst="rect">
                <a:avLst/>
              </a:prstGeom>
              <a:blipFill>
                <a:blip r:embed="rId2"/>
                <a:stretch>
                  <a:fillRect l="-179" t="-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173604F6-58FC-5AE6-A91A-F647046AB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064" y="1518719"/>
            <a:ext cx="3582134" cy="307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6512E-1CA2-F47B-F351-B83C2CB2B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571F7B1-45B6-F8EC-60AF-659CF5F164F1}"/>
              </a:ext>
            </a:extLst>
          </p:cNvPr>
          <p:cNvSpPr txBox="1">
            <a:spLocks/>
          </p:cNvSpPr>
          <p:nvPr/>
        </p:nvSpPr>
        <p:spPr>
          <a:xfrm>
            <a:off x="135802" y="81215"/>
            <a:ext cx="11920396" cy="787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Adding Circle obstacle map</a:t>
            </a:r>
            <a:endParaRPr lang="ko-KR" altLang="en-US" sz="3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3E31554-EC00-0AB9-EB80-53D785364B37}"/>
              </a:ext>
            </a:extLst>
          </p:cNvPr>
          <p:cNvSpPr txBox="1">
            <a:spLocks/>
          </p:cNvSpPr>
          <p:nvPr/>
        </p:nvSpPr>
        <p:spPr>
          <a:xfrm>
            <a:off x="135802" y="1021801"/>
            <a:ext cx="10230416" cy="5754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Currently not working when circle obstacle is on the way to the trajectory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Future work</a:t>
            </a:r>
          </a:p>
        </p:txBody>
      </p:sp>
      <p:pic>
        <p:nvPicPr>
          <p:cNvPr id="3" name="triangle_maze">
            <a:hlinkClick r:id="" action="ppaction://media"/>
            <a:extLst>
              <a:ext uri="{FF2B5EF4-FFF2-40B4-BE49-F238E27FC236}">
                <a16:creationId xmlns:a16="http://schemas.microsoft.com/office/drawing/2014/main" id="{6CDD971D-C30C-1974-2DF1-369F352F93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62381" y="2083408"/>
            <a:ext cx="4467238" cy="269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1029</Words>
  <Application>Microsoft Office PowerPoint</Application>
  <PresentationFormat>와이드스크린</PresentationFormat>
  <Paragraphs>106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Consolas</vt:lpstr>
      <vt:lpstr>Office 테마</vt:lpstr>
      <vt:lpstr>models/kinematic_car_test.py – main simulation code</vt:lpstr>
      <vt:lpstr>models/kinematic_car_test.py – main simulation code</vt:lpstr>
      <vt:lpstr>models/kinematic_car_test.py – main simulation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models/kinematic_car_test.py – main simulation code</dc:title>
  <dc:creator>Kee, Robin</dc:creator>
  <cp:lastModifiedBy>Kee, Robin</cp:lastModifiedBy>
  <cp:revision>1</cp:revision>
  <dcterms:created xsi:type="dcterms:W3CDTF">2024-02-12T19:57:12Z</dcterms:created>
  <dcterms:modified xsi:type="dcterms:W3CDTF">2024-02-12T21:06:14Z</dcterms:modified>
</cp:coreProperties>
</file>