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C3FE9-9E7B-4BDB-83CE-C25F69C056B8}" v="5" dt="2024-02-13T00:04:38.188"/>
    <p1510:client id="{C4189D56-7CBF-4B6A-90C1-6577F2C3CCC5}" v="1116" dt="2024-02-12T21:05:2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, Robin" userId="38891b93-1e8b-4968-881e-317fe5b380aa" providerId="ADAL" clId="{4DCC3FE9-9E7B-4BDB-83CE-C25F69C056B8}"/>
    <pc:docChg chg="custSel addSld modSld">
      <pc:chgData name="Kee, Robin" userId="38891b93-1e8b-4968-881e-317fe5b380aa" providerId="ADAL" clId="{4DCC3FE9-9E7B-4BDB-83CE-C25F69C056B8}" dt="2024-02-13T00:55:32.164" v="185" actId="20577"/>
      <pc:docMkLst>
        <pc:docMk/>
      </pc:docMkLst>
      <pc:sldChg chg="modSp mod">
        <pc:chgData name="Kee, Robin" userId="38891b93-1e8b-4968-881e-317fe5b380aa" providerId="ADAL" clId="{4DCC3FE9-9E7B-4BDB-83CE-C25F69C056B8}" dt="2024-02-12T23:36:50.579" v="1" actId="403"/>
        <pc:sldMkLst>
          <pc:docMk/>
          <pc:sldMk cId="2629471392" sldId="258"/>
        </pc:sldMkLst>
        <pc:spChg chg="mod">
          <ac:chgData name="Kee, Robin" userId="38891b93-1e8b-4968-881e-317fe5b380aa" providerId="ADAL" clId="{4DCC3FE9-9E7B-4BDB-83CE-C25F69C056B8}" dt="2024-02-12T23:36:50.579" v="1" actId="403"/>
          <ac:spMkLst>
            <pc:docMk/>
            <pc:sldMk cId="2629471392" sldId="258"/>
            <ac:spMk id="3" creationId="{F8027D48-ED5B-9F42-3E24-357F6EA2BA61}"/>
          </ac:spMkLst>
        </pc:spChg>
      </pc:sldChg>
      <pc:sldChg chg="modSp mod">
        <pc:chgData name="Kee, Robin" userId="38891b93-1e8b-4968-881e-317fe5b380aa" providerId="ADAL" clId="{4DCC3FE9-9E7B-4BDB-83CE-C25F69C056B8}" dt="2024-02-13T00:55:32.164" v="185" actId="20577"/>
        <pc:sldMkLst>
          <pc:docMk/>
          <pc:sldMk cId="427201903" sldId="264"/>
        </pc:sldMkLst>
        <pc:spChg chg="mod">
          <ac:chgData name="Kee, Robin" userId="38891b93-1e8b-4968-881e-317fe5b380aa" providerId="ADAL" clId="{4DCC3FE9-9E7B-4BDB-83CE-C25F69C056B8}" dt="2024-02-13T00:55:32.164" v="185" actId="20577"/>
          <ac:spMkLst>
            <pc:docMk/>
            <pc:sldMk cId="427201903" sldId="264"/>
            <ac:spMk id="2" creationId="{73E31554-EC00-0AB9-EB80-53D785364B37}"/>
          </ac:spMkLst>
        </pc:spChg>
      </pc:sldChg>
      <pc:sldChg chg="addSp delSp modSp add mod delAnim modAnim">
        <pc:chgData name="Kee, Robin" userId="38891b93-1e8b-4968-881e-317fe5b380aa" providerId="ADAL" clId="{4DCC3FE9-9E7B-4BDB-83CE-C25F69C056B8}" dt="2024-02-13T00:04:38.188" v="175"/>
        <pc:sldMkLst>
          <pc:docMk/>
          <pc:sldMk cId="1308249695" sldId="265"/>
        </pc:sldMkLst>
        <pc:spChg chg="mod">
          <ac:chgData name="Kee, Robin" userId="38891b93-1e8b-4968-881e-317fe5b380aa" providerId="ADAL" clId="{4DCC3FE9-9E7B-4BDB-83CE-C25F69C056B8}" dt="2024-02-13T00:03:34.834" v="25" actId="6549"/>
          <ac:spMkLst>
            <pc:docMk/>
            <pc:sldMk cId="1308249695" sldId="265"/>
            <ac:spMk id="2" creationId="{6DAA217D-0F61-FD1A-E9C8-151906699075}"/>
          </ac:spMkLst>
        </pc:spChg>
        <pc:spChg chg="mod">
          <ac:chgData name="Kee, Robin" userId="38891b93-1e8b-4968-881e-317fe5b380aa" providerId="ADAL" clId="{4DCC3FE9-9E7B-4BDB-83CE-C25F69C056B8}" dt="2024-02-13T00:03:31.276" v="22" actId="20577"/>
          <ac:spMkLst>
            <pc:docMk/>
            <pc:sldMk cId="1308249695" sldId="265"/>
            <ac:spMk id="12" creationId="{03961049-2065-78B3-4D8A-8905F990FEFF}"/>
          </ac:spMkLst>
        </pc:spChg>
        <pc:picChg chg="del">
          <ac:chgData name="Kee, Robin" userId="38891b93-1e8b-4968-881e-317fe5b380aa" providerId="ADAL" clId="{4DCC3FE9-9E7B-4BDB-83CE-C25F69C056B8}" dt="2024-02-13T00:03:32.756" v="23" actId="478"/>
          <ac:picMkLst>
            <pc:docMk/>
            <pc:sldMk cId="1308249695" sldId="265"/>
            <ac:picMk id="3" creationId="{0A5AE340-41E2-CE02-AA82-E8AB560D202F}"/>
          </ac:picMkLst>
        </pc:picChg>
        <pc:picChg chg="add mod">
          <ac:chgData name="Kee, Robin" userId="38891b93-1e8b-4968-881e-317fe5b380aa" providerId="ADAL" clId="{4DCC3FE9-9E7B-4BDB-83CE-C25F69C056B8}" dt="2024-02-13T00:03:51.536" v="96" actId="1076"/>
          <ac:picMkLst>
            <pc:docMk/>
            <pc:sldMk cId="1308249695" sldId="265"/>
            <ac:picMk id="4" creationId="{8F26A4A2-0434-9FFB-F99B-AA0DE97CA0AC}"/>
          </ac:picMkLst>
        </pc:picChg>
        <pc:picChg chg="add mod">
          <ac:chgData name="Kee, Robin" userId="38891b93-1e8b-4968-881e-317fe5b380aa" providerId="ADAL" clId="{4DCC3FE9-9E7B-4BDB-83CE-C25F69C056B8}" dt="2024-02-13T00:04:18.137" v="173" actId="14100"/>
          <ac:picMkLst>
            <pc:docMk/>
            <pc:sldMk cId="1308249695" sldId="265"/>
            <ac:picMk id="5" creationId="{A4DF4887-CE4F-159E-470C-79FE1F5F4827}"/>
          </ac:picMkLst>
        </pc:picChg>
      </pc:sldChg>
    </pc:docChg>
  </pc:docChgLst>
  <pc:docChgLst>
    <pc:chgData name="Kee, Robin" userId="38891b93-1e8b-4968-881e-317fe5b380aa" providerId="ADAL" clId="{C4189D56-7CBF-4B6A-90C1-6577F2C3CCC5}"/>
    <pc:docChg chg="undo custSel addSld delSld modSld">
      <pc:chgData name="Kee, Robin" userId="38891b93-1e8b-4968-881e-317fe5b380aa" providerId="ADAL" clId="{C4189D56-7CBF-4B6A-90C1-6577F2C3CCC5}" dt="2024-02-12T21:06:12.430" v="3371" actId="1076"/>
      <pc:docMkLst>
        <pc:docMk/>
      </pc:docMkLst>
      <pc:sldChg chg="addSp delSp modSp new mod">
        <pc:chgData name="Kee, Robin" userId="38891b93-1e8b-4968-881e-317fe5b380aa" providerId="ADAL" clId="{C4189D56-7CBF-4B6A-90C1-6577F2C3CCC5}" dt="2024-02-12T20:12:18.796" v="773" actId="20577"/>
        <pc:sldMkLst>
          <pc:docMk/>
          <pc:sldMk cId="2181498936" sldId="256"/>
        </pc:sldMkLst>
        <pc:spChg chg="add del mod">
          <ac:chgData name="Kee, Robin" userId="38891b93-1e8b-4968-881e-317fe5b380aa" providerId="ADAL" clId="{C4189D56-7CBF-4B6A-90C1-6577F2C3CCC5}" dt="2024-02-12T20:05:05.148" v="353" actId="20577"/>
          <ac:spMkLst>
            <pc:docMk/>
            <pc:sldMk cId="2181498936" sldId="256"/>
            <ac:spMk id="2" creationId="{C9E22B1A-9FAF-CE68-1C47-ED69A967E586}"/>
          </ac:spMkLst>
        </pc:spChg>
        <pc:spChg chg="add del mod">
          <ac:chgData name="Kee, Robin" userId="38891b93-1e8b-4968-881e-317fe5b380aa" providerId="ADAL" clId="{C4189D56-7CBF-4B6A-90C1-6577F2C3CCC5}" dt="2024-02-12T20:12:18.796" v="773" actId="20577"/>
          <ac:spMkLst>
            <pc:docMk/>
            <pc:sldMk cId="2181498936" sldId="256"/>
            <ac:spMk id="3" creationId="{A54B5455-D4C8-AF11-57DC-7919E18A2E1A}"/>
          </ac:spMkLst>
        </pc:spChg>
        <pc:spChg chg="add mod">
          <ac:chgData name="Kee, Robin" userId="38891b93-1e8b-4968-881e-317fe5b380aa" providerId="ADAL" clId="{C4189D56-7CBF-4B6A-90C1-6577F2C3CCC5}" dt="2024-02-12T19:57:44.704" v="5"/>
          <ac:spMkLst>
            <pc:docMk/>
            <pc:sldMk cId="2181498936" sldId="256"/>
            <ac:spMk id="4" creationId="{F84496E7-7005-F893-DEB8-0305E8D46B25}"/>
          </ac:spMkLst>
        </pc:spChg>
        <pc:spChg chg="add mod">
          <ac:chgData name="Kee, Robin" userId="38891b93-1e8b-4968-881e-317fe5b380aa" providerId="ADAL" clId="{C4189D56-7CBF-4B6A-90C1-6577F2C3CCC5}" dt="2024-02-12T19:57:44.704" v="5"/>
          <ac:spMkLst>
            <pc:docMk/>
            <pc:sldMk cId="2181498936" sldId="256"/>
            <ac:spMk id="5" creationId="{23574013-C828-69AF-C308-2431D7962AE9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6" creationId="{A0280E59-7B5B-7229-42DA-EFBE82E95D15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7" creationId="{B8BB26D0-BDF1-9301-232C-6436601737BC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8" creationId="{D2C43153-75D6-8C4D-3F11-03917C4B83B3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9" creationId="{821812DC-64E8-9712-5470-E4A545E184BF}"/>
          </ac:spMkLst>
        </pc:spChg>
      </pc:sldChg>
      <pc:sldChg chg="add del">
        <pc:chgData name="Kee, Robin" userId="38891b93-1e8b-4968-881e-317fe5b380aa" providerId="ADAL" clId="{C4189D56-7CBF-4B6A-90C1-6577F2C3CCC5}" dt="2024-02-12T19:57:50.757" v="9"/>
        <pc:sldMkLst>
          <pc:docMk/>
          <pc:sldMk cId="1548351434" sldId="257"/>
        </pc:sldMkLst>
      </pc:sldChg>
      <pc:sldChg chg="modSp add mod">
        <pc:chgData name="Kee, Robin" userId="38891b93-1e8b-4968-881e-317fe5b380aa" providerId="ADAL" clId="{C4189D56-7CBF-4B6A-90C1-6577F2C3CCC5}" dt="2024-02-12T20:12:22.924" v="779" actId="20577"/>
        <pc:sldMkLst>
          <pc:docMk/>
          <pc:sldMk cId="2833063647" sldId="257"/>
        </pc:sldMkLst>
        <pc:spChg chg="mod">
          <ac:chgData name="Kee, Robin" userId="38891b93-1e8b-4968-881e-317fe5b380aa" providerId="ADAL" clId="{C4189D56-7CBF-4B6A-90C1-6577F2C3CCC5}" dt="2024-02-12T20:12:22.924" v="779" actId="20577"/>
          <ac:spMkLst>
            <pc:docMk/>
            <pc:sldMk cId="2833063647" sldId="257"/>
            <ac:spMk id="3" creationId="{F44635C3-FDB3-A498-781B-8262D89B5226}"/>
          </ac:spMkLst>
        </pc:spChg>
      </pc:sldChg>
      <pc:sldChg chg="modSp add mod">
        <pc:chgData name="Kee, Robin" userId="38891b93-1e8b-4968-881e-317fe5b380aa" providerId="ADAL" clId="{C4189D56-7CBF-4B6A-90C1-6577F2C3CCC5}" dt="2024-02-12T20:12:07.867" v="767" actId="20577"/>
        <pc:sldMkLst>
          <pc:docMk/>
          <pc:sldMk cId="2629471392" sldId="258"/>
        </pc:sldMkLst>
        <pc:spChg chg="mod">
          <ac:chgData name="Kee, Robin" userId="38891b93-1e8b-4968-881e-317fe5b380aa" providerId="ADAL" clId="{C4189D56-7CBF-4B6A-90C1-6577F2C3CCC5}" dt="2024-02-12T20:12:07.867" v="767" actId="20577"/>
          <ac:spMkLst>
            <pc:docMk/>
            <pc:sldMk cId="2629471392" sldId="258"/>
            <ac:spMk id="3" creationId="{F8027D48-ED5B-9F42-3E24-357F6EA2BA61}"/>
          </ac:spMkLst>
        </pc:spChg>
      </pc:sldChg>
      <pc:sldChg chg="addSp delSp modSp new mod">
        <pc:chgData name="Kee, Robin" userId="38891b93-1e8b-4968-881e-317fe5b380aa" providerId="ADAL" clId="{C4189D56-7CBF-4B6A-90C1-6577F2C3CCC5}" dt="2024-02-12T20:32:02.170" v="1732" actId="14100"/>
        <pc:sldMkLst>
          <pc:docMk/>
          <pc:sldMk cId="1022817694" sldId="259"/>
        </pc:sldMkLst>
        <pc:spChg chg="del">
          <ac:chgData name="Kee, Robin" userId="38891b93-1e8b-4968-881e-317fe5b380aa" providerId="ADAL" clId="{C4189D56-7CBF-4B6A-90C1-6577F2C3CCC5}" dt="2024-02-12T20:13:24.680" v="781" actId="478"/>
          <ac:spMkLst>
            <pc:docMk/>
            <pc:sldMk cId="1022817694" sldId="259"/>
            <ac:spMk id="2" creationId="{4DB92181-7EC3-EF35-45D3-2D27C4B3A649}"/>
          </ac:spMkLst>
        </pc:spChg>
        <pc:spChg chg="del">
          <ac:chgData name="Kee, Robin" userId="38891b93-1e8b-4968-881e-317fe5b380aa" providerId="ADAL" clId="{C4189D56-7CBF-4B6A-90C1-6577F2C3CCC5}" dt="2024-02-12T20:13:24.680" v="781" actId="478"/>
          <ac:spMkLst>
            <pc:docMk/>
            <pc:sldMk cId="1022817694" sldId="259"/>
            <ac:spMk id="3" creationId="{83AF5929-9B07-40EA-9440-ACBDDF357E18}"/>
          </ac:spMkLst>
        </pc:spChg>
        <pc:spChg chg="add mod">
          <ac:chgData name="Kee, Robin" userId="38891b93-1e8b-4968-881e-317fe5b380aa" providerId="ADAL" clId="{C4189D56-7CBF-4B6A-90C1-6577F2C3CCC5}" dt="2024-02-12T20:15:27.891" v="878" actId="20577"/>
          <ac:spMkLst>
            <pc:docMk/>
            <pc:sldMk cId="1022817694" sldId="259"/>
            <ac:spMk id="12" creationId="{6C810AF9-2509-9140-9CA2-02275A7EAA85}"/>
          </ac:spMkLst>
        </pc:spChg>
        <pc:spChg chg="add mod">
          <ac:chgData name="Kee, Robin" userId="38891b93-1e8b-4968-881e-317fe5b380aa" providerId="ADAL" clId="{C4189D56-7CBF-4B6A-90C1-6577F2C3CCC5}" dt="2024-02-12T20:31:51.544" v="1611" actId="20577"/>
          <ac:spMkLst>
            <pc:docMk/>
            <pc:sldMk cId="1022817694" sldId="259"/>
            <ac:spMk id="13" creationId="{ED5B5492-7028-ECB6-C15E-582B4B1A781B}"/>
          </ac:spMkLst>
        </pc:spChg>
        <pc:spChg chg="add">
          <ac:chgData name="Kee, Robin" userId="38891b93-1e8b-4968-881e-317fe5b380aa" providerId="ADAL" clId="{C4189D56-7CBF-4B6A-90C1-6577F2C3CCC5}" dt="2024-02-12T20:19:17.747" v="980" actId="11529"/>
          <ac:spMkLst>
            <pc:docMk/>
            <pc:sldMk cId="1022817694" sldId="259"/>
            <ac:spMk id="16" creationId="{E6E277A5-5D24-D7E7-5333-18BAD067AED7}"/>
          </ac:spMkLst>
        </pc:spChg>
        <pc:spChg chg="add mod">
          <ac:chgData name="Kee, Robin" userId="38891b93-1e8b-4968-881e-317fe5b380aa" providerId="ADAL" clId="{C4189D56-7CBF-4B6A-90C1-6577F2C3CCC5}" dt="2024-02-12T20:32:02.170" v="1732" actId="14100"/>
          <ac:spMkLst>
            <pc:docMk/>
            <pc:sldMk cId="1022817694" sldId="259"/>
            <ac:spMk id="19" creationId="{5448F831-F727-2328-9796-BC700267C4B6}"/>
          </ac:spMkLst>
        </pc:spChg>
        <pc:picChg chg="add del mod">
          <ac:chgData name="Kee, Robin" userId="38891b93-1e8b-4968-881e-317fe5b380aa" providerId="ADAL" clId="{C4189D56-7CBF-4B6A-90C1-6577F2C3CCC5}" dt="2024-02-12T20:30:39.608" v="1570" actId="478"/>
          <ac:picMkLst>
            <pc:docMk/>
            <pc:sldMk cId="1022817694" sldId="259"/>
            <ac:picMk id="5" creationId="{7FA2E49C-C7FA-6D68-5916-5EF86295CF1D}"/>
          </ac:picMkLst>
        </pc:picChg>
        <pc:picChg chg="add del mod">
          <ac:chgData name="Kee, Robin" userId="38891b93-1e8b-4968-881e-317fe5b380aa" providerId="ADAL" clId="{C4189D56-7CBF-4B6A-90C1-6577F2C3CCC5}" dt="2024-02-12T20:16:30.869" v="888" actId="478"/>
          <ac:picMkLst>
            <pc:docMk/>
            <pc:sldMk cId="1022817694" sldId="259"/>
            <ac:picMk id="7" creationId="{7E2230B8-1EF7-69F6-029A-BBD905239CDA}"/>
          </ac:picMkLst>
        </pc:picChg>
        <pc:picChg chg="add del mod">
          <ac:chgData name="Kee, Robin" userId="38891b93-1e8b-4968-881e-317fe5b380aa" providerId="ADAL" clId="{C4189D56-7CBF-4B6A-90C1-6577F2C3CCC5}" dt="2024-02-12T20:30:39.946" v="1571" actId="478"/>
          <ac:picMkLst>
            <pc:docMk/>
            <pc:sldMk cId="1022817694" sldId="259"/>
            <ac:picMk id="9" creationId="{A6FFE87D-C3E6-8030-AC49-E66247767E7F}"/>
          </ac:picMkLst>
        </pc:picChg>
        <pc:picChg chg="add del mod">
          <ac:chgData name="Kee, Robin" userId="38891b93-1e8b-4968-881e-317fe5b380aa" providerId="ADAL" clId="{C4189D56-7CBF-4B6A-90C1-6577F2C3CCC5}" dt="2024-02-12T20:15:56.938" v="885" actId="478"/>
          <ac:picMkLst>
            <pc:docMk/>
            <pc:sldMk cId="1022817694" sldId="259"/>
            <ac:picMk id="11" creationId="{8943EA63-0251-67B5-8AC6-30225A823FBA}"/>
          </ac:picMkLst>
        </pc:picChg>
        <pc:picChg chg="add mod">
          <ac:chgData name="Kee, Robin" userId="38891b93-1e8b-4968-881e-317fe5b380aa" providerId="ADAL" clId="{C4189D56-7CBF-4B6A-90C1-6577F2C3CCC5}" dt="2024-02-12T20:26:53.938" v="1411" actId="14100"/>
          <ac:picMkLst>
            <pc:docMk/>
            <pc:sldMk cId="1022817694" sldId="259"/>
            <ac:picMk id="15" creationId="{9079FC77-CA15-37B2-3A6D-208D29230F05}"/>
          </ac:picMkLst>
        </pc:picChg>
        <pc:picChg chg="add mod">
          <ac:chgData name="Kee, Robin" userId="38891b93-1e8b-4968-881e-317fe5b380aa" providerId="ADAL" clId="{C4189D56-7CBF-4B6A-90C1-6577F2C3CCC5}" dt="2024-02-12T20:31:40.445" v="1602" actId="1076"/>
          <ac:picMkLst>
            <pc:docMk/>
            <pc:sldMk cId="1022817694" sldId="259"/>
            <ac:picMk id="18" creationId="{24740A82-9CD4-DC23-92D8-1E1ED2DD47F4}"/>
          </ac:picMkLst>
        </pc:picChg>
      </pc:sldChg>
      <pc:sldChg chg="delSp add del mod">
        <pc:chgData name="Kee, Robin" userId="38891b93-1e8b-4968-881e-317fe5b380aa" providerId="ADAL" clId="{C4189D56-7CBF-4B6A-90C1-6577F2C3CCC5}" dt="2024-02-12T20:16:37.567" v="891" actId="47"/>
        <pc:sldMkLst>
          <pc:docMk/>
          <pc:sldMk cId="192132792" sldId="260"/>
        </pc:sldMkLst>
        <pc:picChg chg="del">
          <ac:chgData name="Kee, Robin" userId="38891b93-1e8b-4968-881e-317fe5b380aa" providerId="ADAL" clId="{C4189D56-7CBF-4B6A-90C1-6577F2C3CCC5}" dt="2024-02-12T20:16:32.646" v="889" actId="478"/>
          <ac:picMkLst>
            <pc:docMk/>
            <pc:sldMk cId="192132792" sldId="260"/>
            <ac:picMk id="7" creationId="{D9F0774C-98C7-7A31-082C-6B72FC2847B9}"/>
          </ac:picMkLst>
        </pc:picChg>
        <pc:picChg chg="del">
          <ac:chgData name="Kee, Robin" userId="38891b93-1e8b-4968-881e-317fe5b380aa" providerId="ADAL" clId="{C4189D56-7CBF-4B6A-90C1-6577F2C3CCC5}" dt="2024-02-12T20:16:33.006" v="890" actId="478"/>
          <ac:picMkLst>
            <pc:docMk/>
            <pc:sldMk cId="192132792" sldId="260"/>
            <ac:picMk id="11" creationId="{47512C70-968F-FCD8-F04C-2529196EC831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1:03:34.455" v="3219" actId="1076"/>
        <pc:sldMkLst>
          <pc:docMk/>
          <pc:sldMk cId="4204565553" sldId="261"/>
        </pc:sldMkLst>
        <pc:spChg chg="add mod">
          <ac:chgData name="Kee, Robin" userId="38891b93-1e8b-4968-881e-317fe5b380aa" providerId="ADAL" clId="{C4189D56-7CBF-4B6A-90C1-6577F2C3CCC5}" dt="2024-02-12T21:03:32.146" v="3218" actId="20577"/>
          <ac:spMkLst>
            <pc:docMk/>
            <pc:sldMk cId="4204565553" sldId="261"/>
            <ac:spMk id="2" creationId="{EAD875FA-63AA-DCFF-465F-151277C0A975}"/>
          </ac:spMkLst>
        </pc:spChg>
        <pc:spChg chg="add">
          <ac:chgData name="Kee, Robin" userId="38891b93-1e8b-4968-881e-317fe5b380aa" providerId="ADAL" clId="{C4189D56-7CBF-4B6A-90C1-6577F2C3CCC5}" dt="2024-02-12T20:56:23.572" v="2882"/>
          <ac:spMkLst>
            <pc:docMk/>
            <pc:sldMk cId="4204565553" sldId="261"/>
            <ac:spMk id="6" creationId="{08EFD956-41DA-BC6A-043F-365FD0A2ECAD}"/>
          </ac:spMkLst>
        </pc:spChg>
        <pc:spChg chg="add">
          <ac:chgData name="Kee, Robin" userId="38891b93-1e8b-4968-881e-317fe5b380aa" providerId="ADAL" clId="{C4189D56-7CBF-4B6A-90C1-6577F2C3CCC5}" dt="2024-02-12T20:56:29.980" v="2883"/>
          <ac:spMkLst>
            <pc:docMk/>
            <pc:sldMk cId="4204565553" sldId="261"/>
            <ac:spMk id="8" creationId="{6EFCFE92-77DB-6F3C-7A24-31659ED21C8A}"/>
          </ac:spMkLst>
        </pc:spChg>
        <pc:spChg chg="mod">
          <ac:chgData name="Kee, Robin" userId="38891b93-1e8b-4968-881e-317fe5b380aa" providerId="ADAL" clId="{C4189D56-7CBF-4B6A-90C1-6577F2C3CCC5}" dt="2024-02-12T20:50:46.096" v="2766" actId="20577"/>
          <ac:spMkLst>
            <pc:docMk/>
            <pc:sldMk cId="4204565553" sldId="261"/>
            <ac:spMk id="12" creationId="{CB7A35D9-7E41-73A0-F264-84C6D4BBCC91}"/>
          </ac:spMkLst>
        </pc:spChg>
        <pc:picChg chg="add del mod">
          <ac:chgData name="Kee, Robin" userId="38891b93-1e8b-4968-881e-317fe5b380aa" providerId="ADAL" clId="{C4189D56-7CBF-4B6A-90C1-6577F2C3CCC5}" dt="2024-02-12T20:58:25.547" v="3038" actId="478"/>
          <ac:picMkLst>
            <pc:docMk/>
            <pc:sldMk cId="4204565553" sldId="261"/>
            <ac:picMk id="4" creationId="{17AFF62F-AEB8-36CC-53EB-93ECFD4FB64D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5" creationId="{2B76012F-EED9-4C3A-5762-64CA35DF7606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7" creationId="{69973782-EAF2-B83F-76D8-D038388D6F47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9" creationId="{BD7256CA-FC83-AF3C-44F0-53C901107253}"/>
          </ac:picMkLst>
        </pc:picChg>
        <pc:picChg chg="del mod">
          <ac:chgData name="Kee, Robin" userId="38891b93-1e8b-4968-881e-317fe5b380aa" providerId="ADAL" clId="{C4189D56-7CBF-4B6A-90C1-6577F2C3CCC5}" dt="2024-02-12T20:50:48.865" v="2767" actId="478"/>
          <ac:picMkLst>
            <pc:docMk/>
            <pc:sldMk cId="4204565553" sldId="261"/>
            <ac:picMk id="11" creationId="{653261A9-9635-EC85-83BF-01C97E95539D}"/>
          </ac:picMkLst>
        </pc:picChg>
        <pc:picChg chg="add del mod">
          <ac:chgData name="Kee, Robin" userId="38891b93-1e8b-4968-881e-317fe5b380aa" providerId="ADAL" clId="{C4189D56-7CBF-4B6A-90C1-6577F2C3CCC5}" dt="2024-02-12T21:03:34.455" v="3219" actId="1076"/>
          <ac:picMkLst>
            <pc:docMk/>
            <pc:sldMk cId="4204565553" sldId="261"/>
            <ac:picMk id="13" creationId="{173604F6-58FC-5AE6-A91A-F647046ABDE8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0:40:35.516" v="2250" actId="1076"/>
        <pc:sldMkLst>
          <pc:docMk/>
          <pc:sldMk cId="1920566634" sldId="262"/>
        </pc:sldMkLst>
        <pc:spChg chg="mod">
          <ac:chgData name="Kee, Robin" userId="38891b93-1e8b-4968-881e-317fe5b380aa" providerId="ADAL" clId="{C4189D56-7CBF-4B6A-90C1-6577F2C3CCC5}" dt="2024-02-12T20:40:25.682" v="2249" actId="20577"/>
          <ac:spMkLst>
            <pc:docMk/>
            <pc:sldMk cId="1920566634" sldId="262"/>
            <ac:spMk id="13" creationId="{41203750-1FAF-C8C3-57CF-577B46BA396E}"/>
          </ac:spMkLst>
        </pc:spChg>
        <pc:spChg chg="del">
          <ac:chgData name="Kee, Robin" userId="38891b93-1e8b-4968-881e-317fe5b380aa" providerId="ADAL" clId="{C4189D56-7CBF-4B6A-90C1-6577F2C3CCC5}" dt="2024-02-12T20:33:30.522" v="1748" actId="478"/>
          <ac:spMkLst>
            <pc:docMk/>
            <pc:sldMk cId="1920566634" sldId="262"/>
            <ac:spMk id="16" creationId="{AA340982-357B-2E58-3EEB-46169FFF1D69}"/>
          </ac:spMkLst>
        </pc:spChg>
        <pc:picChg chg="add mod">
          <ac:chgData name="Kee, Robin" userId="38891b93-1e8b-4968-881e-317fe5b380aa" providerId="ADAL" clId="{C4189D56-7CBF-4B6A-90C1-6577F2C3CCC5}" dt="2024-02-12T20:40:35.516" v="2250" actId="1076"/>
          <ac:picMkLst>
            <pc:docMk/>
            <pc:sldMk cId="1920566634" sldId="262"/>
            <ac:picMk id="3" creationId="{B6DCF05F-C881-F7CF-F29A-4BF83E2C9B25}"/>
          </ac:picMkLst>
        </pc:picChg>
        <pc:picChg chg="del">
          <ac:chgData name="Kee, Robin" userId="38891b93-1e8b-4968-881e-317fe5b380aa" providerId="ADAL" clId="{C4189D56-7CBF-4B6A-90C1-6577F2C3CCC5}" dt="2024-02-12T20:30:35.199" v="1567" actId="478"/>
          <ac:picMkLst>
            <pc:docMk/>
            <pc:sldMk cId="1920566634" sldId="262"/>
            <ac:picMk id="5" creationId="{E27EBBC6-11B3-6258-F928-B261628B8F6D}"/>
          </ac:picMkLst>
        </pc:picChg>
        <pc:picChg chg="del mod">
          <ac:chgData name="Kee, Robin" userId="38891b93-1e8b-4968-881e-317fe5b380aa" providerId="ADAL" clId="{C4189D56-7CBF-4B6A-90C1-6577F2C3CCC5}" dt="2024-02-12T20:39:40.179" v="2242" actId="478"/>
          <ac:picMkLst>
            <pc:docMk/>
            <pc:sldMk cId="1920566634" sldId="262"/>
            <ac:picMk id="9" creationId="{4E553339-06E3-C70A-650C-FEE323111DE2}"/>
          </ac:picMkLst>
        </pc:picChg>
        <pc:picChg chg="del">
          <ac:chgData name="Kee, Robin" userId="38891b93-1e8b-4968-881e-317fe5b380aa" providerId="ADAL" clId="{C4189D56-7CBF-4B6A-90C1-6577F2C3CCC5}" dt="2024-02-12T20:33:31.059" v="1749" actId="478"/>
          <ac:picMkLst>
            <pc:docMk/>
            <pc:sldMk cId="1920566634" sldId="262"/>
            <ac:picMk id="15" creationId="{8407A7A0-E4D2-B69A-DC89-3F4D2E8A5999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0:51:01.352" v="2772" actId="478"/>
        <pc:sldMkLst>
          <pc:docMk/>
          <pc:sldMk cId="3229601420" sldId="263"/>
        </pc:sldMkLst>
        <pc:spChg chg="mod">
          <ac:chgData name="Kee, Robin" userId="38891b93-1e8b-4968-881e-317fe5b380aa" providerId="ADAL" clId="{C4189D56-7CBF-4B6A-90C1-6577F2C3CCC5}" dt="2024-02-12T20:51:00.513" v="2771" actId="20577"/>
          <ac:spMkLst>
            <pc:docMk/>
            <pc:sldMk cId="3229601420" sldId="263"/>
            <ac:spMk id="13" creationId="{70F33552-E26B-736A-3027-E30C8D7294FC}"/>
          </ac:spMkLst>
        </pc:spChg>
        <pc:picChg chg="add del mod">
          <ac:chgData name="Kee, Robin" userId="38891b93-1e8b-4968-881e-317fe5b380aa" providerId="ADAL" clId="{C4189D56-7CBF-4B6A-90C1-6577F2C3CCC5}" dt="2024-02-12T20:51:01.352" v="2772" actId="478"/>
          <ac:picMkLst>
            <pc:docMk/>
            <pc:sldMk cId="3229601420" sldId="263"/>
            <ac:picMk id="2" creationId="{A09FB6FF-901C-9CC3-A9D6-8756E416BCEA}"/>
          </ac:picMkLst>
        </pc:picChg>
        <pc:picChg chg="del">
          <ac:chgData name="Kee, Robin" userId="38891b93-1e8b-4968-881e-317fe5b380aa" providerId="ADAL" clId="{C4189D56-7CBF-4B6A-90C1-6577F2C3CCC5}" dt="2024-02-12T20:40:47.747" v="2252" actId="478"/>
          <ac:picMkLst>
            <pc:docMk/>
            <pc:sldMk cId="3229601420" sldId="263"/>
            <ac:picMk id="3" creationId="{D689C8B9-D7DC-311D-54A3-311C1E6DE6AE}"/>
          </ac:picMkLst>
        </pc:picChg>
      </pc:sldChg>
      <pc:sldChg chg="addSp delSp modSp add mod modAnim">
        <pc:chgData name="Kee, Robin" userId="38891b93-1e8b-4968-881e-317fe5b380aa" providerId="ADAL" clId="{C4189D56-7CBF-4B6A-90C1-6577F2C3CCC5}" dt="2024-02-12T21:06:12.430" v="3371" actId="1076"/>
        <pc:sldMkLst>
          <pc:docMk/>
          <pc:sldMk cId="427201903" sldId="264"/>
        </pc:sldMkLst>
        <pc:spChg chg="mod">
          <ac:chgData name="Kee, Robin" userId="38891b93-1e8b-4968-881e-317fe5b380aa" providerId="ADAL" clId="{C4189D56-7CBF-4B6A-90C1-6577F2C3CCC5}" dt="2024-02-12T21:06:03.817" v="3370" actId="20577"/>
          <ac:spMkLst>
            <pc:docMk/>
            <pc:sldMk cId="427201903" sldId="264"/>
            <ac:spMk id="2" creationId="{73E31554-EC00-0AB9-EB80-53D785364B37}"/>
          </ac:spMkLst>
        </pc:spChg>
        <pc:picChg chg="add mod">
          <ac:chgData name="Kee, Robin" userId="38891b93-1e8b-4968-881e-317fe5b380aa" providerId="ADAL" clId="{C4189D56-7CBF-4B6A-90C1-6577F2C3CCC5}" dt="2024-02-12T21:06:12.430" v="3371" actId="1076"/>
          <ac:picMkLst>
            <pc:docMk/>
            <pc:sldMk cId="427201903" sldId="264"/>
            <ac:picMk id="3" creationId="{6CDD971D-C30C-1974-2DF1-369F352F93BE}"/>
          </ac:picMkLst>
        </pc:picChg>
        <pc:picChg chg="del mod">
          <ac:chgData name="Kee, Robin" userId="38891b93-1e8b-4968-881e-317fe5b380aa" providerId="ADAL" clId="{C4189D56-7CBF-4B6A-90C1-6577F2C3CCC5}" dt="2024-02-12T21:05:07.813" v="3326" actId="478"/>
          <ac:picMkLst>
            <pc:docMk/>
            <pc:sldMk cId="427201903" sldId="264"/>
            <ac:picMk id="13" creationId="{53B42591-B5AC-6F0D-CEA4-83A4B28C6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E6E43-A035-B36B-9D44-2971570C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940BD-C537-192D-E845-DAB59BB2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139F0-93EA-FFFC-EE6C-29FC6E14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A7D2-FD52-F635-146B-FC6C23D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6380-F6D3-F7C6-76A2-A50AEEC3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BDFB-FB2C-2380-1641-A9BA43F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9832A-88A0-1C16-3A3C-FBE30FBA2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2B83B-A8D9-9E85-3DDA-E3AAA705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3E79-0778-4E57-344C-66E11279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723CB-D387-8237-099D-F6F147B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D3E65-B22D-705F-5846-116D4622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E019F-3E36-17E4-99F0-9C292FEA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3253-8D58-9FF2-B9B9-00FBFF7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77A6-406B-2721-1567-D21B4144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B3075-A566-872C-DA05-950585FA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3938-F64D-9944-E39F-7928A142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CA65-04CF-E3B6-4F71-C10C5291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2848-F9D2-8EC6-A4D8-3F021C0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32C76-6A1D-5E51-96CB-EDF7808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A2692-E843-AAC5-8862-E3B6950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5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96E0-7ACE-55BB-6B3C-C955061E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F2BC2-8D5C-340E-74A4-0C6B46D0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D92E-A1AB-1573-E480-C8E195A3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8F919-AFA9-3305-D41E-68450B8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5AF1-DED5-0AA7-7AA0-E82B3337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5930-F964-1EEC-64B6-97FA515F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0DFC5-F70F-9122-2478-327D27816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EF405-A4EF-3B5A-46E9-41099A46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1DB91-A500-DAD5-6D9D-6E9D907F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BBA98-3A5C-21C9-1042-B1A542AC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81297-46B4-2E37-C91D-8F87C95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1193-DADE-FEEF-30A9-2B08BCE6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4E012-4AF0-3377-61CF-7AC581EA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EA28F-B090-6899-5991-F4E3E03F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3B55B-6F2A-5670-00FF-7EC04785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9F54B-961B-C5AE-4416-67D0A599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BECD1-D465-95B1-7DA5-5AA64572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D77D7-23A6-FA4D-BA5A-399CAA0A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9872C-4270-42B3-A128-8A0ADD19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47396-83DC-DF83-751B-4457E71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30794-D50E-8787-BBAF-36627A01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972C2-C73D-6C36-0799-D5859A2B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3DBCC-6850-407A-5DE7-D590914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C27DA-260C-3E93-FE14-2C694771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2FC43-D9A9-C0AA-57DC-BFA6390F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CA18C-4C1F-F968-4545-B025D9D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7DF-2DD2-0D61-3F20-B6A40D6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EACA9-D112-DE0E-53CD-07757B6B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C930A-6884-EED6-61CB-074385D1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83A52-148F-64DA-6831-FBBE97E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4F65A-760C-1DC0-A84B-652FD0D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AC32E-F3FD-008E-1C0C-47CCA49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8323-E727-ADE2-33A6-53370097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6577AB-E5BF-FE80-9230-173207DB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6ECDA-5155-09FC-1ECC-8C17309B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68114-C7E4-3250-49CE-ADB876F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E7E3E-16F4-0113-FF19-B249771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9B51A-023F-7403-06C7-EDAE958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49B52-667D-2742-21A6-5857BA7B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A2ED-2ADC-8DF5-8206-A72C2D98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00379-A1F7-7EFF-55D2-B0910892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1CCD-FCA5-226F-5766-1DC37C44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9A24D-354F-A948-C5F0-3DC1D134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22B1A-9FAF-CE68-1C47-ED69A967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B5455-D4C8-AF11-57DC-7919E18A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Create map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Create a robot car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Build and run simulation</a:t>
            </a:r>
            <a:endParaRPr lang="en-US" altLang="ko-KR" sz="22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14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21480-19DD-FC70-E23D-BFB85E17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F923-33DA-DA09-6225-892CC702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635C3-FDB3-A498-781B-8262D89B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map</a:t>
            </a:r>
            <a:r>
              <a:rPr lang="en-US" altLang="ko-KR" sz="1800" dirty="0"/>
              <a:t>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a robot car</a:t>
            </a:r>
            <a:r>
              <a:rPr lang="en-US" altLang="ko-KR" sz="1800" dirty="0"/>
              <a:t>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Build and run simulation</a:t>
            </a:r>
            <a:endParaRPr lang="en-US" altLang="ko-KR" sz="2200" b="1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30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40CE2-E133-B430-E2A5-BCBE8512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D71AA-3FBA-0DC3-AFCA-697C57F13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27D48-ED5B-9F42-3E24-357F6EA2B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map</a:t>
            </a:r>
            <a:r>
              <a:rPr lang="en-US" altLang="ko-KR" sz="1800" dirty="0"/>
              <a:t>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a robot car</a:t>
            </a:r>
            <a:r>
              <a:rPr lang="en-US" altLang="ko-KR" sz="1800" dirty="0"/>
              <a:t>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8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2400" b="1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Build and run simulation</a:t>
            </a:r>
            <a:endParaRPr lang="en-US" altLang="ko-KR" sz="2200" b="1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94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C810AF9-2509-9140-9CA2-02275A7EAA85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ED5B5492-7028-ECB6-C15E-582B4B1A78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66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/>
                  <a:t>Class </a:t>
                </a:r>
                <a:r>
                  <a:rPr lang="en-US" altLang="ko-KR" sz="12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NmpcDcbfOptimizerParam</a:t>
                </a:r>
                <a:r>
                  <a:rPr lang="en-US" altLang="ko-KR" sz="1200" dirty="0">
                    <a:solidFill>
                      <a:srgbClr val="F8F8F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800" dirty="0"/>
                  <a:t>– set parameter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Class </a:t>
                </a:r>
                <a:r>
                  <a:rPr lang="en-US" altLang="ko-KR" sz="12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1800" dirty="0"/>
                  <a:t> – calculation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1.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add_initial_condition_constraint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Make initial timestep equal to the current state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:,0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2.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Constrain control input ‘u’ with defined bounds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amin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𝑎𝑚𝑎𝑥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𝑜𝑚𝑒𝑔𝑎𝑚𝑖𝑛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𝑜𝑚𝑒𝑔𝑎𝑚𝑎𝑥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200" dirty="0"/>
                  <a:t>3.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add_input_derivative_constraint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Limit rate of change of control input</a:t>
                </a:r>
              </a:p>
              <a:p>
                <a:pPr marL="0" indent="0">
                  <a:buNone/>
                </a:pPr>
                <a:r>
                  <a:rPr lang="en-US" altLang="ko-KR" sz="12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jerk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𝑗𝑒𝑟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𝑜𝑚𝑒𝑔𝑎𝑑𝑜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𝑜𝑚𝑒𝑔𝑎𝑑𝑜𝑡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4.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add_dynamics_constraint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Enforce system dynamics state consistent with </a:t>
                </a:r>
                <a:r>
                  <a:rPr lang="en-US" altLang="ko-KR" sz="1200" dirty="0" err="1"/>
                  <a:t>KinematicCarDynamics</a:t>
                </a:r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𝐾𝑖𝑛𝑒𝑚𝑎𝑡𝑖𝑐𝐶𝑎𝑟𝐷𝑦𝑛𝑎𝑚𝑐𝑖𝑠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𝑑𝑦𝑛𝑎𝑚𝑖𝑐𝑠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	</a:t>
                </a:r>
              </a:p>
            </p:txBody>
          </p:sp>
        </mc:Choice>
        <mc:Fallback xmlns="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ED5B5492-7028-ECB6-C15E-582B4B1A7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47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079FC77-CA15-37B2-3A6D-208D2923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23" y="739520"/>
            <a:ext cx="2776574" cy="149212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6E277A5-5D24-D7E7-5333-18BAD067AED7}"/>
              </a:ext>
            </a:extLst>
          </p:cNvPr>
          <p:cNvSpPr/>
          <p:nvPr/>
        </p:nvSpPr>
        <p:spPr>
          <a:xfrm>
            <a:off x="5251010" y="1113576"/>
            <a:ext cx="579422" cy="199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740A82-9CD4-DC23-92D8-1E1ED2D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194" y="2438669"/>
            <a:ext cx="5351806" cy="388449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448F831-F727-2328-9796-BC700267C4B6}"/>
              </a:ext>
            </a:extLst>
          </p:cNvPr>
          <p:cNvSpPr/>
          <p:nvPr/>
        </p:nvSpPr>
        <p:spPr>
          <a:xfrm>
            <a:off x="4475928" y="2580238"/>
            <a:ext cx="1912315" cy="199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A5D-FC02-45A7-56B1-58401789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55BB77CD-232C-E715-20D7-8C2548F500F4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41203750-1FAF-C8C3-57CF-577B46BA3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dirty="0"/>
                  <a:t>Class </a:t>
                </a:r>
                <a:r>
                  <a:rPr lang="en-US" altLang="ko-KR" sz="14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2000" dirty="0"/>
                  <a:t> – calculation </a:t>
                </a:r>
                <a:r>
                  <a:rPr lang="en-US" altLang="ko-KR" sz="2000" b="1" dirty="0"/>
                  <a:t>continued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5.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add_reference_trajectory_tracking_cost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reference_trajectory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Add cost to minimize predicted state ‘x’ and reference trajectory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𝑟𝑒𝑓𝑒𝑟𝑒𝑛𝑐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𝑡𝑟𝑎𝑗𝑒𝑐𝑡𝑜𝑟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𝑟𝑒𝑓𝑒𝑟𝑒𝑛𝑐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𝑡𝑟𝑎𝑗𝑒𝑐𝑡𝑜𝑟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6.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add_input_stage_cost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control input ‘u’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7.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add_prev_input_cost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difference of current ‘u’ and previous control input ‘</a:t>
                </a:r>
                <a:r>
                  <a:rPr lang="en-US" altLang="ko-KR" sz="1400" dirty="0" err="1"/>
                  <a:t>state._u</a:t>
                </a:r>
                <a:r>
                  <a:rPr lang="en-US" altLang="ko-KR" sz="1400" dirty="0"/>
                  <a:t>’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Prev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:,0</m:t>
                                </m:r>
                              </m:e>
                            </m:d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:,0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state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8.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add_input_smoothness_cost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rapid changes for smooth control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𝑆𝑚𝑜𝑜𝑡h𝑛𝑒𝑠𝑠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</a:p>
            </p:txBody>
          </p:sp>
        </mc:Choice>
        <mc:Fallback xmlns="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41203750-1FAF-C8C3-57CF-577B46BA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59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6DCF05F-C881-F7CF-F29A-4BF83E2C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17" y="1997264"/>
            <a:ext cx="5325680" cy="3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59CC-0D98-CC5E-7A7A-9DA85700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C9C3631-22C4-0721-F893-A426093EE45A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70F33552-E26B-736A-3027-E30C8D729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dirty="0"/>
                  <a:t>Class </a:t>
                </a:r>
                <a:r>
                  <a:rPr lang="en-US" altLang="ko-KR" sz="14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2000" dirty="0"/>
                  <a:t> – calculation </a:t>
                </a:r>
                <a:r>
                  <a:rPr lang="en-US" altLang="ko-KR" sz="2000" b="1" dirty="0"/>
                  <a:t>continued (convex </a:t>
                </a:r>
                <a:r>
                  <a:rPr lang="en-US" altLang="ko-KR" sz="2000" b="1" dirty="0" err="1"/>
                  <a:t>constaint</a:t>
                </a:r>
                <a:r>
                  <a:rPr lang="en-US" altLang="ko-KR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9.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add_point_to_convex_constraint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safe_dist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convex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obstacle</m:t>
                    </m:r>
                  </m:oMath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Constraint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Ax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</a:t>
                </a:r>
                <a:r>
                  <a:rPr lang="en-US" altLang="ko-KR" sz="1400" b="0" dirty="0"/>
                  <a:t> 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𝑓𝑢𝑡𝑢𝑟𝑒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10.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add_convex_to_convex_constraint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robot_geo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safe_dist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</m:oMath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Constraint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𝑟𝑜𝑏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𝑟𝑜𝑏𝑜𝑡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𝑜𝑏𝑠𝑡𝑎𝑐𝑙𝑒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11. </a:t>
                </a:r>
                <a:r>
                  <a:rPr lang="fr-FR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fr-FR" altLang="ko-KR" sz="1400" b="0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add_obstacle_avoidance_constraint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fr-FR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system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obstacles_geo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)::</a:t>
                </a:r>
                <a:endParaRPr lang="en-US" altLang="ko-KR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/>
                  <a:t>   Integrate constraints of system and </a:t>
                </a:r>
                <a:r>
                  <a:rPr lang="en-US" altLang="ko-KR" sz="1400" dirty="0" err="1"/>
                  <a:t>obsatacle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70F33552-E26B-736A-3027-E30C8D72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59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C298-A75B-B6D0-313A-3B7BAFE7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CB7A35D9-7E41-73A0-F264-84C6D4BBCC91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Adding Circle obstacle map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부제목 2">
                <a:extLst>
                  <a:ext uri="{FF2B5EF4-FFF2-40B4-BE49-F238E27FC236}">
                    <a16:creationId xmlns:a16="http://schemas.microsoft.com/office/drawing/2014/main" id="{EAD875FA-63AA-DCFF-465F-151277C0A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/>
                  <a:t>1. control/</a:t>
                </a:r>
                <a:r>
                  <a:rPr lang="en-US" altLang="ko-KR" sz="1400" b="0" dirty="0">
                    <a:effectLst/>
                  </a:rPr>
                  <a:t>NmpcDbcfOptimizer.py – </a:t>
                </a:r>
                <a:r>
                  <a:rPr lang="fr-FR" altLang="ko-KR" sz="1400" b="0" dirty="0">
                    <a:effectLst/>
                  </a:rPr>
                  <a:t>def </a:t>
                </a:r>
                <a:r>
                  <a:rPr lang="fr-FR" altLang="ko-KR" sz="1400" b="1" dirty="0">
                    <a:effectLst/>
                  </a:rPr>
                  <a:t>add_circle_obstacle_constraints</a:t>
                </a:r>
                <a:r>
                  <a:rPr lang="fr-FR" altLang="ko-KR" sz="1400" b="0" dirty="0">
                    <a:effectLst/>
                  </a:rPr>
                  <a:t>(</a:t>
                </a:r>
                <a:r>
                  <a:rPr lang="fr-FR" altLang="ko-KR" sz="1400" b="0" i="1" dirty="0">
                    <a:effectLst/>
                  </a:rPr>
                  <a:t>self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param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circle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safe_dist</a:t>
                </a:r>
                <a:r>
                  <a:rPr lang="fr-FR" altLang="ko-KR" sz="1400" b="0" dirty="0">
                    <a:effectLst/>
                  </a:rPr>
                  <a:t>):</a:t>
                </a:r>
                <a:endParaRPr lang="en-US" altLang="ko-KR" sz="1400" b="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ko-KR" sz="1400" dirty="0"/>
                  <a:t>   Squared distance between the vehicle's position and the center of the circle obstacle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Squared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center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center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b="1" dirty="0"/>
                  <a:t>   Constraint </a:t>
                </a:r>
                <a:r>
                  <a:rPr lang="en-US" altLang="ko-KR" sz="1400" dirty="0"/>
                  <a:t>for safe distance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Squared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𝑠𝑎𝑓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b="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2. models/geometry_utils.py - class </a:t>
                </a:r>
                <a:r>
                  <a:rPr lang="en-US" altLang="ko-KR" sz="1400" dirty="0" err="1"/>
                  <a:t>CircleRegion</a:t>
                </a:r>
                <a:r>
                  <a:rPr lang="en-US" altLang="ko-KR" sz="1400" dirty="0"/>
                  <a:t>(ConvexRegion2D):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3. Make functions to use calculations for circle obstacle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planning/path_generator/astar.py - def </a:t>
                </a:r>
                <a:r>
                  <a:rPr lang="en-US" altLang="ko-KR" sz="1400" dirty="0" err="1"/>
                  <a:t>check_collision</a:t>
                </a:r>
                <a:r>
                  <a:rPr lang="en-US" altLang="ko-KR" sz="1400" dirty="0"/>
                  <a:t>(self, pos):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control/</a:t>
                </a:r>
                <a:r>
                  <a:rPr lang="en-US" altLang="ko-KR" sz="1400" dirty="0">
                    <a:effectLst/>
                  </a:rPr>
                  <a:t>NmpcDbcfOptimizer.py – </a:t>
                </a:r>
                <a:r>
                  <a:rPr lang="fr-FR" altLang="ko-KR" sz="1400" dirty="0">
                    <a:effectLst/>
                  </a:rPr>
                  <a:t>def add_obstacle_avoidance_constraint(</a:t>
                </a:r>
                <a:r>
                  <a:rPr lang="fr-FR" altLang="ko-KR" sz="1400" i="1" dirty="0">
                    <a:effectLst/>
                  </a:rPr>
                  <a:t>self</a:t>
                </a:r>
                <a:r>
                  <a:rPr lang="fr-FR" altLang="ko-KR" sz="1400" dirty="0">
                    <a:effectLst/>
                  </a:rPr>
                  <a:t>, </a:t>
                </a:r>
                <a:r>
                  <a:rPr lang="fr-FR" altLang="ko-KR" sz="1400" i="1" dirty="0">
                    <a:effectLst/>
                  </a:rPr>
                  <a:t>param</a:t>
                </a:r>
                <a:r>
                  <a:rPr lang="fr-FR" altLang="ko-KR" sz="1400" dirty="0">
                    <a:effectLst/>
                  </a:rPr>
                  <a:t>, system, obstacles_geo):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2" name="부제목 2">
                <a:extLst>
                  <a:ext uri="{FF2B5EF4-FFF2-40B4-BE49-F238E27FC236}">
                    <a16:creationId xmlns:a16="http://schemas.microsoft.com/office/drawing/2014/main" id="{EAD875FA-63AA-DCFF-465F-151277C0A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179" t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73604F6-58FC-5AE6-A91A-F647046A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64" y="1518719"/>
            <a:ext cx="3582134" cy="30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512E-1CA2-F47B-F351-B83C2CB2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571F7B1-45B6-F8EC-60AF-659CF5F164F1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Adding Circle obstacle map</a:t>
            </a:r>
            <a:endParaRPr lang="ko-KR" altLang="en-US" sz="3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3E31554-EC00-0AB9-EB80-53D785364B37}"/>
              </a:ext>
            </a:extLst>
          </p:cNvPr>
          <p:cNvSpPr txBox="1">
            <a:spLocks/>
          </p:cNvSpPr>
          <p:nvPr/>
        </p:nvSpPr>
        <p:spPr>
          <a:xfrm>
            <a:off x="135802" y="1021801"/>
            <a:ext cx="10230416" cy="575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Currently not working when circle obstacle is on the way to the trajectory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Future work - planner</a:t>
            </a:r>
          </a:p>
        </p:txBody>
      </p:sp>
      <p:pic>
        <p:nvPicPr>
          <p:cNvPr id="3" name="triangle_maze">
            <a:hlinkClick r:id="" action="ppaction://media"/>
            <a:extLst>
              <a:ext uri="{FF2B5EF4-FFF2-40B4-BE49-F238E27FC236}">
                <a16:creationId xmlns:a16="http://schemas.microsoft.com/office/drawing/2014/main" id="{6CDD971D-C30C-1974-2DF1-369F352F93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2381" y="2083408"/>
            <a:ext cx="4467238" cy="26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6901-F3F9-6807-F42B-09679F5A3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3961049-2065-78B3-4D8A-8905F990FEFF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Horizon</a:t>
            </a:r>
            <a:r>
              <a:rPr lang="ko-KR" altLang="en-US" sz="3600" dirty="0"/>
              <a:t> </a:t>
            </a:r>
            <a:r>
              <a:rPr lang="en-US" altLang="ko-KR" sz="3600" dirty="0"/>
              <a:t>3</a:t>
            </a:r>
            <a:r>
              <a:rPr lang="ko-KR" altLang="en-US" sz="3600" dirty="0"/>
              <a:t> </a:t>
            </a:r>
            <a:r>
              <a:rPr lang="en-US" altLang="ko-KR" sz="3600" dirty="0"/>
              <a:t>vs</a:t>
            </a:r>
            <a:r>
              <a:rPr lang="ko-KR" altLang="en-US" sz="3600" dirty="0"/>
              <a:t> </a:t>
            </a:r>
            <a:r>
              <a:rPr lang="en-US" altLang="ko-KR" sz="3600" dirty="0"/>
              <a:t>11</a:t>
            </a:r>
            <a:endParaRPr lang="ko-KR" altLang="en-US" sz="3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DAA217D-0F61-FD1A-E9C8-151906699075}"/>
              </a:ext>
            </a:extLst>
          </p:cNvPr>
          <p:cNvSpPr txBox="1">
            <a:spLocks/>
          </p:cNvSpPr>
          <p:nvPr/>
        </p:nvSpPr>
        <p:spPr>
          <a:xfrm>
            <a:off x="135802" y="1021801"/>
            <a:ext cx="10230416" cy="575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Future work</a:t>
            </a:r>
          </a:p>
        </p:txBody>
      </p:sp>
      <p:pic>
        <p:nvPicPr>
          <p:cNvPr id="4" name="triangle_maze">
            <a:hlinkClick r:id="" action="ppaction://media"/>
            <a:extLst>
              <a:ext uri="{FF2B5EF4-FFF2-40B4-BE49-F238E27FC236}">
                <a16:creationId xmlns:a16="http://schemas.microsoft.com/office/drawing/2014/main" id="{8F26A4A2-0434-9FFB-F99B-AA0DE97CA0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1313" y="1584597"/>
            <a:ext cx="5844687" cy="3520996"/>
          </a:xfrm>
          <a:prstGeom prst="rect">
            <a:avLst/>
          </a:prstGeom>
        </p:spPr>
      </p:pic>
      <p:pic>
        <p:nvPicPr>
          <p:cNvPr id="5" name="triangle_maze">
            <a:hlinkClick r:id="" action="ppaction://media"/>
            <a:extLst>
              <a:ext uri="{FF2B5EF4-FFF2-40B4-BE49-F238E27FC236}">
                <a16:creationId xmlns:a16="http://schemas.microsoft.com/office/drawing/2014/main" id="{A4DF4887-CE4F-159E-470C-79FE1F5F482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1584597"/>
            <a:ext cx="5844686" cy="3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1037</Words>
  <Application>Microsoft Office PowerPoint</Application>
  <PresentationFormat>와이드스크린</PresentationFormat>
  <Paragraphs>108</Paragraphs>
  <Slides>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Consolas</vt:lpstr>
      <vt:lpstr>Office 테마</vt:lpstr>
      <vt:lpstr>models/kinematic_car_test.py – main simulation code</vt:lpstr>
      <vt:lpstr>models/kinematic_car_test.py – main simulation code</vt:lpstr>
      <vt:lpstr>models/kinematic_car_test.py – main simulation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models/kinematic_car_test.py – main simulation code</dc:title>
  <dc:creator>Kee, Robin</dc:creator>
  <cp:lastModifiedBy>Kee, Robin</cp:lastModifiedBy>
  <cp:revision>1</cp:revision>
  <dcterms:created xsi:type="dcterms:W3CDTF">2024-02-12T19:57:12Z</dcterms:created>
  <dcterms:modified xsi:type="dcterms:W3CDTF">2024-02-13T00:55:40Z</dcterms:modified>
</cp:coreProperties>
</file>