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Work Sans"/>
      <p:regular r:id="rId53"/>
      <p:bold r:id="rId54"/>
      <p:italic r:id="rId55"/>
      <p:boldItalic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WorkSans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55" Type="http://schemas.openxmlformats.org/officeDocument/2006/relationships/font" Target="fonts/WorkSans-italic.fntdata"/><Relationship Id="rId10" Type="http://schemas.openxmlformats.org/officeDocument/2006/relationships/slide" Target="slides/slide5.xml"/><Relationship Id="rId54" Type="http://schemas.openxmlformats.org/officeDocument/2006/relationships/font" Target="fonts/WorkSans-bold.fntdata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WorkSans-boldItalic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4df8875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e4df8875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e4df887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e4df887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e4df8875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e4df8875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4df8875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e4df8875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4df887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e4df887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4df887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4df887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4df887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e4df887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e4df887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e4df887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e4df8875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e4df8875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4df8875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4df8875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7a067972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7a067972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4df8875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4df8875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e4df8875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e4df8875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4df8875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4df8875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e4df8875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e4df8875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4df8875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e4df8875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e4df887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e4df887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e4df8875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e4df8875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e4df8875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e4df8875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e4df8875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e4df8875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e4df8875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e4df8875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4df887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4df887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e4df8875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e4df8875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e4df8875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e4df8875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4df8875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4df8875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4df8875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4df8875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e4df8875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e4df8875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4df8875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e4df8875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e4df8875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e4df8875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e4df8875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e4df8875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e4df8875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e4df8875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e4df8875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e4df8875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4df887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4df887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4df887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4df887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e4df8875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e4df8875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4df8875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4df8875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e4df8875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e4df8875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4df887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e4df887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1579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579B"/>
              </a:buClr>
              <a:buSzPts val="9600"/>
              <a:buFont typeface="Lato"/>
              <a:buNone/>
              <a:defRPr sz="9600">
                <a:solidFill>
                  <a:srgbClr val="01579B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1579B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1579B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579B"/>
              </a:buClr>
              <a:buSzPts val="3600"/>
              <a:buNone/>
              <a:defRPr sz="3600">
                <a:solidFill>
                  <a:srgbClr val="01579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Work Sans"/>
              <a:buNone/>
              <a:defRPr b="1" sz="3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Char char="●"/>
              <a:defRPr sz="1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limited goods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5"/>
              <a:t>what users want and what servers want</a:t>
            </a:r>
            <a:endParaRPr sz="2655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3.6.2021 · Stefan Huber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</a:t>
            </a:r>
            <a:r>
              <a:rPr lang="en-GB"/>
              <a:t>kinds</a:t>
            </a:r>
            <a:r>
              <a:rPr lang="en-GB"/>
              <a:t> of spikes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Unplanned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Planned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Unplanned spikes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«Evening News»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«Go viral»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If the spike comes to quick you don’t have a chance to start servers… Though luck…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Once down; people hammer reload…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lanned spikes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GB"/>
              <a:t>Open the Gates</a:t>
            </a:r>
            <a:r>
              <a:rPr lang="en-GB"/>
              <a:t> – Black </a:t>
            </a:r>
            <a:r>
              <a:rPr lang="en-GB"/>
              <a:t>Friday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GB"/>
              <a:t>Gates get opened</a:t>
            </a:r>
            <a:r>
              <a:rPr lang="en-GB"/>
              <a:t> – Newsletters/Articles/Strategy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don’t…</a:t>
            </a:r>
            <a:endParaRPr sz="2655"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Black Friday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Digitec 2017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850" y="756550"/>
            <a:ext cx="3958998" cy="34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Black Friday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Digitec 2017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53893" l="0" r="55209" t="0"/>
          <a:stretch/>
        </p:blipFill>
        <p:spPr>
          <a:xfrm>
            <a:off x="5107775" y="1185175"/>
            <a:ext cx="3614074" cy="326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Black Friday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Digitec 2018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56525"/>
            <a:ext cx="4159698" cy="3612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Black Friday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Digitec 2019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450" y="1313433"/>
            <a:ext cx="4774175" cy="304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Black Friday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Digitec 2020 stays online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34610" l="0" r="0" t="0"/>
          <a:stretch/>
        </p:blipFill>
        <p:spPr>
          <a:xfrm>
            <a:off x="6230725" y="1273975"/>
            <a:ext cx="2388600" cy="338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Spikes – not only your system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Microspot</a:t>
            </a:r>
            <a:r>
              <a:rPr lang="en-GB"/>
              <a:t> 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of this talk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It’s </a:t>
            </a:r>
            <a:r>
              <a:rPr b="1" lang="en-GB"/>
              <a:t>about basics</a:t>
            </a:r>
            <a:r>
              <a:rPr lang="en-GB"/>
              <a:t> – not about a showcase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Just a </a:t>
            </a:r>
            <a:r>
              <a:rPr lang="en-GB"/>
              <a:t>couple of </a:t>
            </a:r>
            <a:r>
              <a:rPr b="1" lang="en-GB"/>
              <a:t>thoughts</a:t>
            </a:r>
            <a:r>
              <a:rPr lang="en-GB"/>
              <a:t> from a developer…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I wanted a </a:t>
            </a:r>
            <a:r>
              <a:rPr b="1" lang="en-GB"/>
              <a:t>vaccination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the problem with traffic?</a:t>
            </a:r>
            <a:endParaRPr/>
          </a:p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«Cheap» traffic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25" y="1414475"/>
            <a:ext cx="3575625" cy="2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«Expensive» traffic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906475"/>
            <a:ext cx="6321599" cy="216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generates </a:t>
            </a:r>
            <a:r>
              <a:rPr lang="en-GB"/>
              <a:t>traffic</a:t>
            </a:r>
            <a:r>
              <a:rPr lang="en-GB"/>
              <a:t>?</a:t>
            </a:r>
            <a:endParaRPr sz="2655"/>
          </a:p>
        </p:txBody>
      </p:sp>
      <p:sp>
        <p:nvSpPr>
          <p:cNvPr id="213" name="Google Shape;213;p3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not only users...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Rotbots/Scraper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API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«</a:t>
            </a:r>
            <a:r>
              <a:rPr lang="en-GB"/>
              <a:t>Strategies» to avoid expensive traffic</a:t>
            </a:r>
            <a:endParaRPr sz="2655"/>
          </a:p>
        </p:txBody>
      </p:sp>
      <p:sp>
        <p:nvSpPr>
          <p:cNvPr id="225" name="Google Shape;225;p3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Gates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949375"/>
            <a:ext cx="6321600" cy="223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F###-up in Zurich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50" y="1865925"/>
            <a:ext cx="8272449" cy="1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is it gone?</a:t>
            </a:r>
            <a:endParaRPr/>
          </a:p>
        </p:txBody>
      </p:sp>
      <p:sp>
        <p:nvSpPr>
          <p:cNvPr id="245" name="Google Shape;245;p4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will be «sold out» soon...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475" y="1595775"/>
            <a:ext cx="3636225" cy="27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Problem?</a:t>
            </a:r>
            <a:endParaRPr sz="2655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to chancel orders...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475" y="1595775"/>
            <a:ext cx="3636225" cy="27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fair?</a:t>
            </a:r>
            <a:endParaRPr sz="2655"/>
          </a:p>
        </p:txBody>
      </p:sp>
      <p:sp>
        <p:nvSpPr>
          <p:cNvPr id="265" name="Google Shape;265;p4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come – first serve?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We live in a global world and people sleep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Some people work with hands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People usually don’t wait for your drop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the solution?</a:t>
            </a:r>
            <a:endParaRPr sz="2655"/>
          </a:p>
        </p:txBody>
      </p:sp>
      <p:sp>
        <p:nvSpPr>
          <p:cNvPr id="277" name="Google Shape;277;p4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don’t know…</a:t>
            </a:r>
            <a:endParaRPr sz="2655"/>
          </a:p>
        </p:txBody>
      </p:sp>
      <p:sp>
        <p:nvSpPr>
          <p:cNvPr id="283" name="Google Shape;283;p4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</a:t>
            </a:r>
            <a:r>
              <a:rPr lang="en-GB"/>
              <a:t>excellence</a:t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Avoid dynamic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Cache</a:t>
            </a:r>
            <a:r>
              <a:rPr lang="en-GB"/>
              <a:t> cache cache…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Strategies to avoid spikes</a:t>
            </a:r>
            <a:endParaRPr sz="2655"/>
          </a:p>
        </p:txBody>
      </p:sp>
      <p:sp>
        <p:nvSpPr>
          <p:cNvPr id="295" name="Google Shape;295;p4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tricks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GB"/>
              <a:t>Start</a:t>
            </a:r>
            <a:r>
              <a:rPr lang="en-GB"/>
              <a:t> your </a:t>
            </a:r>
            <a:r>
              <a:rPr b="1" lang="en-GB"/>
              <a:t>servers</a:t>
            </a:r>
            <a:r>
              <a:rPr lang="en-GB"/>
              <a:t>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Newsletter spread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GB"/>
              <a:t>Know your clients </a:t>
            </a:r>
            <a:r>
              <a:rPr lang="en-GB"/>
              <a:t>and products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Freitag doesn’t sell black bags in the online-store. </a:t>
            </a:r>
            <a:br>
              <a:rPr lang="en-GB"/>
            </a:br>
            <a:r>
              <a:rPr lang="en-GB"/>
              <a:t>Causes too much traffic/request.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</a:t>
            </a:r>
            <a:r>
              <a:rPr lang="en-GB"/>
              <a:t> tricks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GB"/>
              <a:t>Lottery</a:t>
            </a:r>
            <a:r>
              <a:rPr lang="en-GB"/>
              <a:t> – it’s «fair» for everyone (register at any time)</a:t>
            </a:r>
            <a:br>
              <a:rPr lang="en-GB"/>
            </a:br>
            <a:r>
              <a:rPr lang="en-GB"/>
              <a:t>→ you will get robots…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Automate </a:t>
            </a:r>
            <a:r>
              <a:rPr b="1" lang="en-GB"/>
              <a:t>waiting lists</a:t>
            </a:r>
            <a:r>
              <a:rPr lang="en-GB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Voucher systems (other sellers?)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Example: People who got in get a voucher and can invite other people (chain of trust) – Fair?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 forward to better solutions.</a:t>
            </a:r>
            <a:endParaRPr sz="2655"/>
          </a:p>
        </p:txBody>
      </p:sp>
      <p:sp>
        <p:nvSpPr>
          <p:cNvPr id="313" name="Google Shape;313;p5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 of goods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GB"/>
              <a:t>Supply</a:t>
            </a:r>
            <a:r>
              <a:rPr lang="en-GB"/>
              <a:t> is not endless –</a:t>
            </a:r>
            <a:r>
              <a:rPr lang="en-GB"/>
              <a:t> </a:t>
            </a:r>
            <a:r>
              <a:rPr lang="en-GB"/>
              <a:t>COVID-19 </a:t>
            </a:r>
            <a:r>
              <a:rPr lang="en-GB"/>
              <a:t>vaccination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Outer</a:t>
            </a:r>
            <a:r>
              <a:rPr lang="en-GB"/>
              <a:t> </a:t>
            </a:r>
            <a:r>
              <a:rPr b="1" lang="en-GB"/>
              <a:t>restrictions</a:t>
            </a:r>
            <a:r>
              <a:rPr lang="en-GB"/>
              <a:t> – room is full (conserts)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of the servers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Too less server </a:t>
            </a:r>
            <a:r>
              <a:rPr b="1" lang="en-GB"/>
              <a:t>resources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Too many </a:t>
            </a:r>
            <a:r>
              <a:rPr b="1" lang="en-GB"/>
              <a:t>users/requests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people want</a:t>
            </a:r>
            <a:endParaRPr sz="2655"/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it to me!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They want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GB"/>
              <a:t>They want it! Now!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No reload/wait/get screwed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/>
              <a:t>They probably </a:t>
            </a:r>
            <a:r>
              <a:rPr b="1" lang="en-GB"/>
              <a:t>get mad</a:t>
            </a:r>
            <a:r>
              <a:rPr lang="en-GB"/>
              <a:t> at you if they don’t get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problem with the servers?</a:t>
            </a:r>
            <a:endParaRPr sz="2655"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Spikes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6794"/>
          <a:stretch/>
        </p:blipFill>
        <p:spPr>
          <a:xfrm>
            <a:off x="0" y="1464476"/>
            <a:ext cx="9144003" cy="23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