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279B11-09D4-46CD-8445-807AE311106E}">
          <p14:sldIdLst>
            <p14:sldId id="256"/>
            <p14:sldId id="257"/>
            <p14:sldId id="258"/>
          </p14:sldIdLst>
        </p14:section>
        <p14:section name="Untitled Section" id="{D6F12EBD-9BEE-49B2-A29C-62BD2068E9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signaxo.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1470025"/>
          </a:xfrm>
        </p:spPr>
        <p:txBody>
          <a:bodyPr/>
          <a:lstStyle/>
          <a:p>
            <a:r>
              <a:rPr lang="en-US" dirty="0" err="1" smtClean="0">
                <a:effectLst>
                  <a:outerShdw blurRad="38100" dist="38100" dir="2700000" algn="tl">
                    <a:srgbClr val="000000">
                      <a:alpha val="43137"/>
                    </a:srgbClr>
                  </a:outerShdw>
                </a:effectLst>
              </a:rPr>
              <a:t>Signaxo</a:t>
            </a:r>
            <a:r>
              <a:rPr lang="en-US" dirty="0" smtClean="0">
                <a:effectLst>
                  <a:outerShdw blurRad="38100" dist="38100" dir="2700000" algn="tl">
                    <a:srgbClr val="000000">
                      <a:alpha val="43137"/>
                    </a:srgbClr>
                  </a:outerShdw>
                </a:effectLst>
              </a:rPr>
              <a:t> Signal Booster</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1524000"/>
            <a:ext cx="6400800" cy="2819400"/>
          </a:xfrm>
        </p:spPr>
        <p:txBody>
          <a:bodyPr>
            <a:normAutofit/>
          </a:bodyPr>
          <a:lstStyle/>
          <a:p>
            <a:r>
              <a:rPr lang="en-IN" sz="2000" dirty="0" err="1">
                <a:solidFill>
                  <a:schemeClr val="tx1"/>
                </a:solidFill>
              </a:rPr>
              <a:t>Signaxo</a:t>
            </a:r>
            <a:r>
              <a:rPr lang="en-IN" sz="2000" dirty="0">
                <a:solidFill>
                  <a:schemeClr val="tx1"/>
                </a:solidFill>
              </a:rPr>
              <a:t> is one of the leading company in </a:t>
            </a:r>
            <a:r>
              <a:rPr lang="en-IN" sz="2000" u="sng" dirty="0">
                <a:solidFill>
                  <a:schemeClr val="tx1"/>
                </a:solidFill>
                <a:hlinkClick r:id="rId2"/>
              </a:rPr>
              <a:t>cell phone booster</a:t>
            </a:r>
            <a:r>
              <a:rPr lang="en-IN" sz="2000" dirty="0">
                <a:solidFill>
                  <a:schemeClr val="tx1"/>
                </a:solidFill>
              </a:rPr>
              <a:t>. Our company provides you best quality </a:t>
            </a:r>
            <a:r>
              <a:rPr lang="en-IN" sz="2000" u="sng" dirty="0">
                <a:solidFill>
                  <a:schemeClr val="tx1"/>
                </a:solidFill>
                <a:hlinkClick r:id="rId2"/>
              </a:rPr>
              <a:t>mobile signal booster</a:t>
            </a:r>
            <a:r>
              <a:rPr lang="en-IN" sz="2000" dirty="0">
                <a:solidFill>
                  <a:schemeClr val="tx1"/>
                </a:solidFill>
              </a:rPr>
              <a:t> and accessories, which makes your life more easy and comfortable. Our team feels that you are facing so many problems regarding mobile signals. That’s why we are providing services all over the globe. </a:t>
            </a:r>
            <a:endParaRPr lang="en-US" sz="2000"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64" y="3733800"/>
            <a:ext cx="2438400" cy="243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3886200"/>
            <a:ext cx="2286000" cy="2286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200" y="3733800"/>
            <a:ext cx="2343150" cy="234315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2800" y="152400"/>
            <a:ext cx="1808540" cy="235744"/>
          </a:xfrm>
          <a:prstGeom prst="rect">
            <a:avLst/>
          </a:prstGeom>
        </p:spPr>
      </p:pic>
    </p:spTree>
    <p:extLst>
      <p:ext uri="{BB962C8B-B14F-4D97-AF65-F5344CB8AC3E}">
        <p14:creationId xmlns:p14="http://schemas.microsoft.com/office/powerpoint/2010/main" val="43394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About Us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2057400"/>
            <a:ext cx="8229600" cy="3810000"/>
          </a:xfrm>
        </p:spPr>
        <p:txBody>
          <a:bodyPr>
            <a:normAutofit fontScale="55000" lnSpcReduction="20000"/>
          </a:bodyPr>
          <a:lstStyle/>
          <a:p>
            <a:pPr fontAlgn="base"/>
            <a:r>
              <a:rPr lang="en-US" dirty="0"/>
              <a:t>SIGNAXO is a global provider of quality Mobile Phone Signal Boosters/repeaters and accessories, involved in all aspects of everyday life. The company is the leading provider of Mobile Signal Boosters, supplying distribution to numerous countries and serving a large number of people worldwide.</a:t>
            </a:r>
          </a:p>
          <a:p>
            <a:r>
              <a:rPr lang="en-US" dirty="0"/>
              <a:t>With a proven heritage of stability, performance and value, SIGNAXO has curated a portfolio of products that meet the weak/poor cell phone signal booster needs of all individuals. Now, as the connected lifestyle continues to evolve, the company is expanding today to exceed the demands of tomorrow.</a:t>
            </a:r>
            <a:r>
              <a:rPr lang="en-US" dirty="0"/>
              <a:t/>
            </a:r>
            <a:br>
              <a:rPr lang="en-US" dirty="0"/>
            </a:br>
            <a:r>
              <a:rPr lang="en-US" dirty="0"/>
              <a:t/>
            </a:r>
            <a:br>
              <a:rPr lang="en-US" dirty="0"/>
            </a:br>
            <a:r>
              <a:rPr lang="en-US" dirty="0"/>
              <a:t>To resolve the problems related to the weak signals of mobile phones we provide a Mobile Signal Boosters because we know the value of money and valuable time. We have many customers across the world as our product gives satisfactory results. Our company provides quality assurance with a 1-year warranty of mobile signal booster and replacement.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171575"/>
            <a:ext cx="3067050" cy="638175"/>
          </a:xfrm>
          <a:prstGeom prst="rect">
            <a:avLst/>
          </a:prstGeom>
        </p:spPr>
      </p:pic>
    </p:spTree>
    <p:extLst>
      <p:ext uri="{BB962C8B-B14F-4D97-AF65-F5344CB8AC3E}">
        <p14:creationId xmlns:p14="http://schemas.microsoft.com/office/powerpoint/2010/main" val="187680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Our Products</a:t>
            </a:r>
          </a:p>
        </p:txBody>
      </p:sp>
      <p:sp>
        <p:nvSpPr>
          <p:cNvPr id="3" name="Content Placeholder 2"/>
          <p:cNvSpPr>
            <a:spLocks noGrp="1"/>
          </p:cNvSpPr>
          <p:nvPr>
            <p:ph idx="1"/>
          </p:nvPr>
        </p:nvSpPr>
        <p:spPr>
          <a:xfrm>
            <a:off x="304800" y="1427018"/>
            <a:ext cx="6781800" cy="5105400"/>
          </a:xfrm>
        </p:spPr>
        <p:txBody>
          <a:bodyPr>
            <a:noAutofit/>
          </a:bodyPr>
          <a:lstStyle/>
          <a:p>
            <a:r>
              <a:rPr lang="en-US" sz="2800" dirty="0"/>
              <a:t>SX – </a:t>
            </a:r>
            <a:r>
              <a:rPr lang="en-US" sz="2800" dirty="0" err="1"/>
              <a:t>Jio</a:t>
            </a:r>
            <a:r>
              <a:rPr lang="en-US" sz="2800" dirty="0"/>
              <a:t> Connect 2000 </a:t>
            </a:r>
            <a:r>
              <a:rPr lang="en-US" sz="2800" dirty="0" err="1"/>
              <a:t>Triband</a:t>
            </a:r>
            <a:r>
              <a:rPr lang="en-US" sz="2800" dirty="0"/>
              <a:t> </a:t>
            </a:r>
            <a:r>
              <a:rPr lang="en-US" sz="2800" dirty="0" smtClean="0"/>
              <a:t>Kit</a:t>
            </a:r>
          </a:p>
          <a:p>
            <a:r>
              <a:rPr lang="en-US" sz="2800" dirty="0"/>
              <a:t>SX – Plus 2000 </a:t>
            </a:r>
            <a:r>
              <a:rPr lang="en-US" sz="2800" dirty="0" err="1"/>
              <a:t>Triband</a:t>
            </a:r>
            <a:r>
              <a:rPr lang="en-US" sz="2800" dirty="0"/>
              <a:t> </a:t>
            </a:r>
            <a:r>
              <a:rPr lang="en-US" sz="2800" dirty="0" smtClean="0"/>
              <a:t>Kit</a:t>
            </a:r>
          </a:p>
          <a:p>
            <a:r>
              <a:rPr lang="en-US" sz="2800" dirty="0"/>
              <a:t>SX – Premier 3500 </a:t>
            </a:r>
            <a:r>
              <a:rPr lang="en-US" sz="2800" dirty="0" err="1"/>
              <a:t>Triband</a:t>
            </a:r>
            <a:r>
              <a:rPr lang="en-US" sz="2800" dirty="0"/>
              <a:t> </a:t>
            </a:r>
            <a:r>
              <a:rPr lang="en-US" sz="2800" dirty="0" smtClean="0"/>
              <a:t>Kit</a:t>
            </a:r>
          </a:p>
          <a:p>
            <a:r>
              <a:rPr lang="en-IN" sz="2800" dirty="0"/>
              <a:t>SX-splendid 3200 </a:t>
            </a:r>
            <a:r>
              <a:rPr lang="en-IN" sz="2800" dirty="0" err="1"/>
              <a:t>Triband</a:t>
            </a:r>
            <a:r>
              <a:rPr lang="en-IN" sz="2800" dirty="0"/>
              <a:t> </a:t>
            </a:r>
            <a:r>
              <a:rPr lang="en-IN" sz="2800" dirty="0" smtClean="0"/>
              <a:t>kit</a:t>
            </a:r>
          </a:p>
          <a:p>
            <a:r>
              <a:rPr lang="en-IN" sz="2800" dirty="0"/>
              <a:t>SX-premier 3500 </a:t>
            </a:r>
            <a:r>
              <a:rPr lang="en-IN" sz="2800" dirty="0" err="1"/>
              <a:t>Triband</a:t>
            </a:r>
            <a:r>
              <a:rPr lang="en-IN" sz="2800" dirty="0"/>
              <a:t> </a:t>
            </a:r>
            <a:r>
              <a:rPr lang="en-IN" sz="2800" dirty="0" smtClean="0"/>
              <a:t>kit</a:t>
            </a:r>
          </a:p>
          <a:p>
            <a:r>
              <a:rPr lang="en-IN" sz="2800" dirty="0"/>
              <a:t>SX-supreme 4000 </a:t>
            </a:r>
            <a:r>
              <a:rPr lang="en-IN" sz="2800" dirty="0" err="1"/>
              <a:t>Triband</a:t>
            </a:r>
            <a:r>
              <a:rPr lang="en-IN" sz="2800" dirty="0"/>
              <a:t> </a:t>
            </a:r>
            <a:r>
              <a:rPr lang="en-IN" sz="2800" dirty="0" smtClean="0"/>
              <a:t>kit</a:t>
            </a:r>
          </a:p>
          <a:p>
            <a:r>
              <a:rPr lang="en-US" sz="2800" dirty="0"/>
              <a:t>SX- Coaxial Cable 40 </a:t>
            </a:r>
            <a:r>
              <a:rPr lang="en-US" sz="2800" dirty="0" err="1" smtClean="0"/>
              <a:t>Mtr</a:t>
            </a:r>
            <a:endParaRPr lang="en-US" sz="2800" dirty="0" smtClean="0"/>
          </a:p>
          <a:p>
            <a:r>
              <a:rPr lang="en-US" sz="2800" dirty="0"/>
              <a:t>SX- Dual Extender Combo (2-Way Splitter + Patch Antenna + Five </a:t>
            </a:r>
            <a:r>
              <a:rPr lang="en-US" sz="2800" dirty="0" err="1"/>
              <a:t>Mtr</a:t>
            </a:r>
            <a:r>
              <a:rPr lang="en-US" sz="2800" dirty="0"/>
              <a:t>. Combo</a:t>
            </a:r>
            <a:r>
              <a:rPr lang="en-US" sz="2800" dirty="0" smtClean="0"/>
              <a:t>)</a:t>
            </a:r>
          </a:p>
          <a:p>
            <a:r>
              <a:rPr lang="en-US" sz="2800" dirty="0"/>
              <a:t>SX- Coaxial Cable 30 </a:t>
            </a:r>
            <a:r>
              <a:rPr lang="en-US" sz="2800" dirty="0" err="1"/>
              <a:t>Mtr</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195383"/>
            <a:ext cx="1981200" cy="2582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455" y="1385454"/>
            <a:ext cx="1510145" cy="15101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1385455"/>
            <a:ext cx="1600199" cy="160019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4500" y="3295650"/>
            <a:ext cx="1562100" cy="15621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09608" y="5334000"/>
            <a:ext cx="1390650" cy="139065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6258" y="3314700"/>
            <a:ext cx="1524000" cy="1524000"/>
          </a:xfrm>
          <a:prstGeom prst="rect">
            <a:avLst/>
          </a:prstGeom>
        </p:spPr>
      </p:pic>
    </p:spTree>
    <p:extLst>
      <p:ext uri="{BB962C8B-B14F-4D97-AF65-F5344CB8AC3E}">
        <p14:creationId xmlns:p14="http://schemas.microsoft.com/office/powerpoint/2010/main" val="35599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222</Words>
  <Application>Microsoft Office PowerPoint</Application>
  <PresentationFormat>On-screen Show (4:3)</PresentationFormat>
  <Paragraphs>15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Signaxo Signal Booster</vt:lpstr>
      <vt:lpstr>About Us</vt:lpstr>
      <vt:lpstr>Our Products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Signaxo Signal Booster</dc:title>
  <dc:creator>Ankush Semwal</dc:creator>
  <cp:lastModifiedBy>Ankush Semwal</cp:lastModifiedBy>
  <cp:revision>3</cp:revision>
  <dcterms:created xsi:type="dcterms:W3CDTF">2006-08-16T00:00:00Z</dcterms:created>
  <dcterms:modified xsi:type="dcterms:W3CDTF">2020-11-09T13:17:53Z</dcterms:modified>
</cp:coreProperties>
</file>