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70" r:id="rId2"/>
    <p:sldId id="256" r:id="rId3"/>
    <p:sldId id="258" r:id="rId4"/>
    <p:sldId id="262" r:id="rId5"/>
    <p:sldId id="266" r:id="rId6"/>
    <p:sldId id="267" r:id="rId7"/>
    <p:sldId id="271" r:id="rId8"/>
    <p:sldId id="268" r:id="rId9"/>
    <p:sldId id="265" r:id="rId10"/>
  </p:sldIdLst>
  <p:sldSz cx="18288000" cy="10287000"/>
  <p:notesSz cx="6858000" cy="9144000"/>
  <p:embeddedFontLst>
    <p:embeddedFont>
      <p:font typeface="Arial Bold" panose="020B0704020202020204" pitchFamily="34" charset="0"/>
      <p:bold r:id="rId11"/>
    </p:embeddedFont>
    <p:embeddedFont>
      <p:font typeface="Oswald Bold" panose="020B0604020202020204" charset="0"/>
      <p:regular r:id="rId12"/>
    </p:embeddedFont>
    <p:embeddedFont>
      <p:font typeface="Poppins Bold" panose="020B0604020202020204" charset="0"/>
      <p:regular r:id="rId13"/>
    </p:embeddedFont>
    <p:embeddedFont>
      <p:font typeface="Segoe UI Black" panose="020B0A02040204020203" pitchFamily="34" charset="0"/>
      <p:bold r:id="rId14"/>
      <p:boldItalic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1D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6" d="100"/>
          <a:sy n="46" d="100"/>
        </p:scale>
        <p:origin x="106"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2B9752-6CEF-42BB-8CE1-3F213338648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94E66A8-2845-4B5F-8F61-8E5A7F582B15}">
      <dgm:prSet phldrT="[Text]" custT="1"/>
      <dgm:spPr>
        <a:noFill/>
        <a:ln>
          <a:solidFill>
            <a:schemeClr val="tx1"/>
          </a:solidFill>
        </a:ln>
      </dgm:spPr>
      <dgm:t>
        <a:bodyPr/>
        <a:lstStyle/>
        <a:p>
          <a:r>
            <a:rPr lang="en-US" sz="2800" dirty="0" err="1">
              <a:solidFill>
                <a:schemeClr val="tx1"/>
              </a:solidFill>
              <a:latin typeface="Times New Roman" panose="02020603050405020304" pitchFamily="18" charset="0"/>
              <a:cs typeface="Times New Roman" panose="02020603050405020304" pitchFamily="18" charset="0"/>
            </a:rPr>
            <a:t>Quản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lý</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thông</a:t>
          </a:r>
          <a:r>
            <a:rPr lang="en-US" sz="2800" dirty="0">
              <a:solidFill>
                <a:schemeClr val="tx1"/>
              </a:solidFill>
              <a:latin typeface="Times New Roman" panose="02020603050405020304" pitchFamily="18" charset="0"/>
              <a:cs typeface="Times New Roman" panose="02020603050405020304" pitchFamily="18" charset="0"/>
            </a:rPr>
            <a:t> tin </a:t>
          </a:r>
          <a:r>
            <a:rPr lang="en-US" sz="2800" dirty="0" err="1">
              <a:solidFill>
                <a:schemeClr val="tx1"/>
              </a:solidFill>
              <a:latin typeface="Times New Roman" panose="02020603050405020304" pitchFamily="18" charset="0"/>
              <a:cs typeface="Times New Roman" panose="02020603050405020304" pitchFamily="18" charset="0"/>
            </a:rPr>
            <a:t>kinh</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doanh</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thuốc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tây</a:t>
          </a:r>
          <a:endParaRPr lang="en-US" sz="2800" dirty="0"/>
        </a:p>
      </dgm:t>
    </dgm:pt>
    <dgm:pt modelId="{C16B89AB-F5CA-4924-BC68-A63BE6BB5581}" type="parTrans" cxnId="{C085BE8E-5D90-403A-BF53-259444E2DE6A}">
      <dgm:prSet/>
      <dgm:spPr/>
      <dgm:t>
        <a:bodyPr/>
        <a:lstStyle/>
        <a:p>
          <a:endParaRPr lang="en-US"/>
        </a:p>
      </dgm:t>
    </dgm:pt>
    <dgm:pt modelId="{5B2D18D9-A757-45FF-8A4D-CBC14BF9FCA4}" type="sibTrans" cxnId="{C085BE8E-5D90-403A-BF53-259444E2DE6A}">
      <dgm:prSet/>
      <dgm:spPr/>
      <dgm:t>
        <a:bodyPr/>
        <a:lstStyle/>
        <a:p>
          <a:endParaRPr lang="en-US"/>
        </a:p>
      </dgm:t>
    </dgm:pt>
    <dgm:pt modelId="{0D6D1E82-EE77-48B4-A7D3-76568721BA77}">
      <dgm:prSet phldrT="[Text]" custT="1"/>
      <dgm:spPr>
        <a:noFill/>
        <a:ln>
          <a:solidFill>
            <a:schemeClr val="tx1"/>
          </a:solidFill>
        </a:ln>
      </dgm:spPr>
      <dgm:t>
        <a:bodyPr/>
        <a:lstStyle/>
        <a:p>
          <a:r>
            <a:rPr lang="en-US" sz="2800" dirty="0" err="1">
              <a:solidFill>
                <a:schemeClr val="tx1"/>
              </a:solidFill>
              <a:latin typeface="Times New Roman" panose="02020603050405020304" pitchFamily="18" charset="0"/>
              <a:cs typeface="Times New Roman" panose="02020603050405020304" pitchFamily="18" charset="0"/>
            </a:rPr>
            <a:t>Thuốc</a:t>
          </a:r>
          <a:endParaRPr lang="en-US" sz="2800" dirty="0">
            <a:solidFill>
              <a:schemeClr val="tx1"/>
            </a:solidFill>
            <a:latin typeface="Times New Roman" panose="02020603050405020304" pitchFamily="18" charset="0"/>
            <a:cs typeface="Times New Roman" panose="02020603050405020304" pitchFamily="18" charset="0"/>
          </a:endParaRPr>
        </a:p>
      </dgm:t>
    </dgm:pt>
    <dgm:pt modelId="{508B0574-D296-4485-9D65-139078D190AA}" type="parTrans" cxnId="{644D1392-7AD4-4561-B5F3-661F2D7BE207}">
      <dgm:prSet/>
      <dgm:spPr/>
      <dgm:t>
        <a:bodyPr/>
        <a:lstStyle/>
        <a:p>
          <a:endParaRPr lang="en-US" sz="2800"/>
        </a:p>
      </dgm:t>
    </dgm:pt>
    <dgm:pt modelId="{F4F96FCE-F345-45ED-9A8D-D9FE272CDE27}" type="sibTrans" cxnId="{644D1392-7AD4-4561-B5F3-661F2D7BE207}">
      <dgm:prSet/>
      <dgm:spPr/>
      <dgm:t>
        <a:bodyPr/>
        <a:lstStyle/>
        <a:p>
          <a:endParaRPr lang="en-US"/>
        </a:p>
      </dgm:t>
    </dgm:pt>
    <dgm:pt modelId="{CADD42FA-9D3E-415A-A4F2-E5362A82F879}">
      <dgm:prSet phldrT="[Text]" custT="1"/>
      <dgm:spPr>
        <a:noFill/>
        <a:ln>
          <a:solidFill>
            <a:schemeClr val="tx1"/>
          </a:solidFill>
        </a:ln>
      </dgm:spPr>
      <dgm:t>
        <a:bodyPr/>
        <a:lstStyle/>
        <a:p>
          <a:r>
            <a:rPr lang="en-US" sz="2800" dirty="0" err="1">
              <a:solidFill>
                <a:schemeClr val="tx1"/>
              </a:solidFill>
              <a:latin typeface="Times New Roman" panose="02020603050405020304" pitchFamily="18" charset="0"/>
              <a:cs typeface="Times New Roman" panose="02020603050405020304" pitchFamily="18" charset="0"/>
            </a:rPr>
            <a:t>Thêm</a:t>
          </a:r>
          <a:endParaRPr lang="en-US" sz="2800" dirty="0">
            <a:solidFill>
              <a:schemeClr val="tx1"/>
            </a:solidFill>
            <a:latin typeface="Times New Roman" panose="02020603050405020304" pitchFamily="18" charset="0"/>
            <a:cs typeface="Times New Roman" panose="02020603050405020304" pitchFamily="18" charset="0"/>
          </a:endParaRPr>
        </a:p>
      </dgm:t>
    </dgm:pt>
    <dgm:pt modelId="{32D0900A-F36A-4ED5-BA7F-AF9F3AB99FAE}" type="parTrans" cxnId="{A369CACC-5F18-4926-B0CC-CB00E643E758}">
      <dgm:prSet/>
      <dgm:spPr/>
      <dgm:t>
        <a:bodyPr/>
        <a:lstStyle/>
        <a:p>
          <a:endParaRPr lang="en-US" sz="2800"/>
        </a:p>
      </dgm:t>
    </dgm:pt>
    <dgm:pt modelId="{74FB4359-FA83-44B7-BBE0-AB93A1DC3FFC}" type="sibTrans" cxnId="{A369CACC-5F18-4926-B0CC-CB00E643E758}">
      <dgm:prSet/>
      <dgm:spPr/>
      <dgm:t>
        <a:bodyPr/>
        <a:lstStyle/>
        <a:p>
          <a:endParaRPr lang="en-US"/>
        </a:p>
      </dgm:t>
    </dgm:pt>
    <dgm:pt modelId="{00FCA49D-3426-4668-ABDD-7E252B0C401C}">
      <dgm:prSet phldrT="[Text]" custT="1"/>
      <dgm:spPr>
        <a:noFill/>
        <a:ln>
          <a:solidFill>
            <a:schemeClr val="tx1"/>
          </a:solidFill>
        </a:ln>
      </dgm:spPr>
      <dgm:t>
        <a:bodyPr/>
        <a:lstStyle/>
        <a:p>
          <a:r>
            <a:rPr lang="en-US" sz="2800" dirty="0" err="1">
              <a:solidFill>
                <a:schemeClr val="tx1"/>
              </a:solidFill>
              <a:latin typeface="Times New Roman" panose="02020603050405020304" pitchFamily="18" charset="0"/>
              <a:cs typeface="Times New Roman" panose="02020603050405020304" pitchFamily="18" charset="0"/>
            </a:rPr>
            <a:t>Sửa</a:t>
          </a:r>
          <a:r>
            <a:rPr lang="en-US" sz="2800" dirty="0">
              <a:solidFill>
                <a:schemeClr val="tx1"/>
              </a:solidFill>
              <a:latin typeface="Times New Roman" panose="02020603050405020304" pitchFamily="18" charset="0"/>
              <a:cs typeface="Times New Roman" panose="02020603050405020304" pitchFamily="18" charset="0"/>
            </a:rPr>
            <a:t> </a:t>
          </a:r>
        </a:p>
      </dgm:t>
    </dgm:pt>
    <dgm:pt modelId="{87DB035F-803C-4EB2-B91D-42003FE87AF2}" type="parTrans" cxnId="{33516495-5448-4A17-99EC-42997813A5A0}">
      <dgm:prSet/>
      <dgm:spPr/>
      <dgm:t>
        <a:bodyPr/>
        <a:lstStyle/>
        <a:p>
          <a:endParaRPr lang="en-US" sz="2800"/>
        </a:p>
      </dgm:t>
    </dgm:pt>
    <dgm:pt modelId="{3B133D81-B1D4-48C7-BE8A-C10318ECAF5B}" type="sibTrans" cxnId="{33516495-5448-4A17-99EC-42997813A5A0}">
      <dgm:prSet/>
      <dgm:spPr/>
      <dgm:t>
        <a:bodyPr/>
        <a:lstStyle/>
        <a:p>
          <a:endParaRPr lang="en-US"/>
        </a:p>
      </dgm:t>
    </dgm:pt>
    <dgm:pt modelId="{CBD5892B-FDB6-44CF-8BCD-5021AE0CA545}">
      <dgm:prSet phldrT="[Text]" custT="1"/>
      <dgm:spPr>
        <a:noFill/>
        <a:ln>
          <a:solidFill>
            <a:schemeClr val="tx1"/>
          </a:solidFill>
        </a:ln>
      </dgm:spPr>
      <dgm:t>
        <a:bodyPr/>
        <a:lstStyle/>
        <a:p>
          <a:r>
            <a:rPr lang="en-US" sz="2800" dirty="0" err="1">
              <a:solidFill>
                <a:schemeClr val="tx1"/>
              </a:solidFill>
              <a:latin typeface="Times New Roman" panose="02020603050405020304" pitchFamily="18" charset="0"/>
              <a:cs typeface="Times New Roman" panose="02020603050405020304" pitchFamily="18" charset="0"/>
            </a:rPr>
            <a:t>Xóa</a:t>
          </a:r>
          <a:endParaRPr lang="en-US" sz="2800" dirty="0">
            <a:solidFill>
              <a:schemeClr val="tx1"/>
            </a:solidFill>
            <a:latin typeface="Times New Roman" panose="02020603050405020304" pitchFamily="18" charset="0"/>
            <a:cs typeface="Times New Roman" panose="02020603050405020304" pitchFamily="18" charset="0"/>
          </a:endParaRPr>
        </a:p>
      </dgm:t>
    </dgm:pt>
    <dgm:pt modelId="{F4BBF0FD-F179-422D-9117-C38A555BD922}" type="parTrans" cxnId="{2901F61A-DDE1-4340-9D14-354BDB24266F}">
      <dgm:prSet/>
      <dgm:spPr/>
      <dgm:t>
        <a:bodyPr/>
        <a:lstStyle/>
        <a:p>
          <a:endParaRPr lang="en-US" sz="2800"/>
        </a:p>
      </dgm:t>
    </dgm:pt>
    <dgm:pt modelId="{D99350D0-C58C-42D4-AE41-76BB0F58E9DF}" type="sibTrans" cxnId="{2901F61A-DDE1-4340-9D14-354BDB24266F}">
      <dgm:prSet/>
      <dgm:spPr/>
      <dgm:t>
        <a:bodyPr/>
        <a:lstStyle/>
        <a:p>
          <a:endParaRPr lang="en-US"/>
        </a:p>
      </dgm:t>
    </dgm:pt>
    <dgm:pt modelId="{E60EA223-1105-4268-9058-86C3E7332045}">
      <dgm:prSet phldrT="[Text]" custT="1"/>
      <dgm:spPr>
        <a:noFill/>
        <a:ln>
          <a:solidFill>
            <a:schemeClr val="tx1"/>
          </a:solidFill>
        </a:ln>
      </dgm:spPr>
      <dgm:t>
        <a:bodyPr/>
        <a:lstStyle/>
        <a:p>
          <a:r>
            <a:rPr lang="en-US" sz="2800" dirty="0" err="1">
              <a:solidFill>
                <a:schemeClr val="tx1"/>
              </a:solidFill>
              <a:latin typeface="Times New Roman" panose="02020603050405020304" pitchFamily="18" charset="0"/>
              <a:cs typeface="Times New Roman" panose="02020603050405020304" pitchFamily="18" charset="0"/>
            </a:rPr>
            <a:t>Tìm</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kiếm</a:t>
          </a:r>
          <a:endParaRPr lang="en-US" sz="2800" dirty="0">
            <a:solidFill>
              <a:schemeClr val="tx1"/>
            </a:solidFill>
            <a:latin typeface="Times New Roman" panose="02020603050405020304" pitchFamily="18" charset="0"/>
            <a:cs typeface="Times New Roman" panose="02020603050405020304" pitchFamily="18" charset="0"/>
          </a:endParaRPr>
        </a:p>
      </dgm:t>
    </dgm:pt>
    <dgm:pt modelId="{823AB38A-3FF3-4FEB-808F-EF7A673ADA4B}" type="parTrans" cxnId="{69D0DE72-7CFA-45EE-B3E7-7ED6126960AE}">
      <dgm:prSet/>
      <dgm:spPr/>
      <dgm:t>
        <a:bodyPr/>
        <a:lstStyle/>
        <a:p>
          <a:endParaRPr lang="en-US" sz="2800"/>
        </a:p>
      </dgm:t>
    </dgm:pt>
    <dgm:pt modelId="{F31E18D0-CE4E-45F1-97B8-705EA445A592}" type="sibTrans" cxnId="{69D0DE72-7CFA-45EE-B3E7-7ED6126960AE}">
      <dgm:prSet/>
      <dgm:spPr/>
      <dgm:t>
        <a:bodyPr/>
        <a:lstStyle/>
        <a:p>
          <a:endParaRPr lang="en-US"/>
        </a:p>
      </dgm:t>
    </dgm:pt>
    <dgm:pt modelId="{8E016302-6CE8-4FB3-BD51-BF982AB1EB21}">
      <dgm:prSet phldrT="[Text]" custT="1"/>
      <dgm:spPr>
        <a:noFill/>
        <a:ln>
          <a:solidFill>
            <a:schemeClr val="tx1"/>
          </a:solidFill>
        </a:ln>
      </dgm:spPr>
      <dgm:t>
        <a:bodyPr/>
        <a:lstStyle/>
        <a:p>
          <a:r>
            <a:rPr lang="en-US" sz="2800" dirty="0" err="1">
              <a:solidFill>
                <a:schemeClr val="tx1"/>
              </a:solidFill>
              <a:latin typeface="Times New Roman" panose="02020603050405020304" pitchFamily="18" charset="0"/>
              <a:cs typeface="Times New Roman" panose="02020603050405020304" pitchFamily="18" charset="0"/>
            </a:rPr>
            <a:t>Sắp</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xếp</a:t>
          </a:r>
          <a:endParaRPr lang="en-US" sz="2800" dirty="0">
            <a:solidFill>
              <a:schemeClr val="tx1"/>
            </a:solidFill>
            <a:latin typeface="Times New Roman" panose="02020603050405020304" pitchFamily="18" charset="0"/>
            <a:cs typeface="Times New Roman" panose="02020603050405020304" pitchFamily="18" charset="0"/>
          </a:endParaRPr>
        </a:p>
      </dgm:t>
    </dgm:pt>
    <dgm:pt modelId="{F808A6FD-1DB8-453F-B7B9-A2CEB9CBDE02}" type="parTrans" cxnId="{3215A464-D7FE-404C-AB35-71BFCC9FCB65}">
      <dgm:prSet/>
      <dgm:spPr/>
      <dgm:t>
        <a:bodyPr/>
        <a:lstStyle/>
        <a:p>
          <a:endParaRPr lang="en-US" sz="2800"/>
        </a:p>
      </dgm:t>
    </dgm:pt>
    <dgm:pt modelId="{76D38BE8-00E0-4100-ABEF-324A082561D2}" type="sibTrans" cxnId="{3215A464-D7FE-404C-AB35-71BFCC9FCB65}">
      <dgm:prSet/>
      <dgm:spPr/>
      <dgm:t>
        <a:bodyPr/>
        <a:lstStyle/>
        <a:p>
          <a:endParaRPr lang="en-US"/>
        </a:p>
      </dgm:t>
    </dgm:pt>
    <dgm:pt modelId="{83575440-36A1-4B06-B8C1-57D8FF1BE27C}">
      <dgm:prSet phldrT="[Text]" custT="1"/>
      <dgm:spPr>
        <a:noFill/>
        <a:ln>
          <a:solidFill>
            <a:schemeClr val="tx1"/>
          </a:solidFill>
        </a:ln>
      </dgm:spPr>
      <dgm:t>
        <a:bodyPr/>
        <a:lstStyle/>
        <a:p>
          <a:r>
            <a:rPr lang="en-US" sz="2800" dirty="0" err="1">
              <a:solidFill>
                <a:schemeClr val="tx1"/>
              </a:solidFill>
              <a:latin typeface="Times New Roman" panose="02020603050405020304" pitchFamily="18" charset="0"/>
              <a:cs typeface="Times New Roman" panose="02020603050405020304" pitchFamily="18" charset="0"/>
            </a:rPr>
            <a:t>Đọc</a:t>
          </a:r>
          <a:r>
            <a:rPr lang="en-US" sz="2800" dirty="0">
              <a:solidFill>
                <a:schemeClr val="tx1"/>
              </a:solidFill>
              <a:latin typeface="Times New Roman" panose="02020603050405020304" pitchFamily="18" charset="0"/>
              <a:cs typeface="Times New Roman" panose="02020603050405020304" pitchFamily="18" charset="0"/>
            </a:rPr>
            <a:t>/</a:t>
          </a:r>
          <a:r>
            <a:rPr lang="en-US" sz="2800" dirty="0" err="1">
              <a:solidFill>
                <a:schemeClr val="tx1"/>
              </a:solidFill>
              <a:latin typeface="Times New Roman" panose="02020603050405020304" pitchFamily="18" charset="0"/>
              <a:cs typeface="Times New Roman" panose="02020603050405020304" pitchFamily="18" charset="0"/>
            </a:rPr>
            <a:t>ghi</a:t>
          </a:r>
          <a:r>
            <a:rPr lang="en-US" sz="2800" dirty="0">
              <a:solidFill>
                <a:schemeClr val="tx1"/>
              </a:solidFill>
              <a:latin typeface="Times New Roman" panose="02020603050405020304" pitchFamily="18" charset="0"/>
              <a:cs typeface="Times New Roman" panose="02020603050405020304" pitchFamily="18" charset="0"/>
            </a:rPr>
            <a:t> file</a:t>
          </a:r>
        </a:p>
      </dgm:t>
    </dgm:pt>
    <dgm:pt modelId="{6D08F370-CA30-41A4-9B2D-F17ABE2292A4}" type="parTrans" cxnId="{6856DB2E-2EB0-474F-8CB1-ABCE23EE9A3D}">
      <dgm:prSet/>
      <dgm:spPr/>
      <dgm:t>
        <a:bodyPr/>
        <a:lstStyle/>
        <a:p>
          <a:endParaRPr lang="en-US" sz="2800"/>
        </a:p>
      </dgm:t>
    </dgm:pt>
    <dgm:pt modelId="{673908DB-FF16-4BAE-BFE7-753DF9C78387}" type="sibTrans" cxnId="{6856DB2E-2EB0-474F-8CB1-ABCE23EE9A3D}">
      <dgm:prSet/>
      <dgm:spPr/>
      <dgm:t>
        <a:bodyPr/>
        <a:lstStyle/>
        <a:p>
          <a:endParaRPr lang="en-US"/>
        </a:p>
      </dgm:t>
    </dgm:pt>
    <dgm:pt modelId="{DD30CDD8-5B53-488B-BA78-20C3FC947DCB}">
      <dgm:prSet phldrT="[Text]" custT="1"/>
      <dgm:spPr>
        <a:noFill/>
        <a:ln>
          <a:solidFill>
            <a:schemeClr val="tx1"/>
          </a:solidFill>
        </a:ln>
      </dgm:spPr>
      <dgm:t>
        <a:bodyPr/>
        <a:lstStyle/>
        <a:p>
          <a:r>
            <a:rPr lang="en-US" sz="2800" dirty="0" err="1">
              <a:solidFill>
                <a:schemeClr val="tx1"/>
              </a:solidFill>
              <a:latin typeface="Times New Roman" panose="02020603050405020304" pitchFamily="18" charset="0"/>
              <a:cs typeface="Times New Roman" panose="02020603050405020304" pitchFamily="18" charset="0"/>
            </a:rPr>
            <a:t>Hóa</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đơn</a:t>
          </a:r>
          <a:endParaRPr lang="en-US" sz="2800" dirty="0">
            <a:solidFill>
              <a:schemeClr val="tx1"/>
            </a:solidFill>
            <a:latin typeface="Times New Roman" panose="02020603050405020304" pitchFamily="18" charset="0"/>
            <a:cs typeface="Times New Roman" panose="02020603050405020304" pitchFamily="18" charset="0"/>
          </a:endParaRPr>
        </a:p>
      </dgm:t>
    </dgm:pt>
    <dgm:pt modelId="{D7A3C627-BDBF-4E01-8DAB-33C8C5A03047}" type="parTrans" cxnId="{61F39356-0F2A-4FFC-833A-F1C89511605F}">
      <dgm:prSet/>
      <dgm:spPr/>
      <dgm:t>
        <a:bodyPr/>
        <a:lstStyle/>
        <a:p>
          <a:endParaRPr lang="en-US" sz="2800"/>
        </a:p>
      </dgm:t>
    </dgm:pt>
    <dgm:pt modelId="{581C053C-E4BF-46BD-9660-3BB69FD33498}" type="sibTrans" cxnId="{61F39356-0F2A-4FFC-833A-F1C89511605F}">
      <dgm:prSet/>
      <dgm:spPr/>
      <dgm:t>
        <a:bodyPr/>
        <a:lstStyle/>
        <a:p>
          <a:endParaRPr lang="en-US"/>
        </a:p>
      </dgm:t>
    </dgm:pt>
    <dgm:pt modelId="{FC5750C6-42EF-456C-BCC2-CA1E1EB1D7D4}">
      <dgm:prSet phldrT="[Text]" custT="1"/>
      <dgm:spPr>
        <a:noFill/>
        <a:ln>
          <a:solidFill>
            <a:schemeClr val="tx1"/>
          </a:solidFill>
        </a:ln>
      </dgm:spPr>
      <dgm:t>
        <a:bodyPr/>
        <a:lstStyle/>
        <a:p>
          <a:r>
            <a:rPr lang="en-US" sz="2800" dirty="0" err="1">
              <a:solidFill>
                <a:schemeClr val="tx1"/>
              </a:solidFill>
              <a:latin typeface="Times New Roman" panose="02020603050405020304" pitchFamily="18" charset="0"/>
              <a:cs typeface="Times New Roman" panose="02020603050405020304" pitchFamily="18" charset="0"/>
            </a:rPr>
            <a:t>Lập</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hóa</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đơn</a:t>
          </a:r>
          <a:endParaRPr lang="en-US" sz="2800" dirty="0">
            <a:solidFill>
              <a:schemeClr val="tx1"/>
            </a:solidFill>
            <a:latin typeface="Times New Roman" panose="02020603050405020304" pitchFamily="18" charset="0"/>
            <a:cs typeface="Times New Roman" panose="02020603050405020304" pitchFamily="18" charset="0"/>
          </a:endParaRPr>
        </a:p>
      </dgm:t>
    </dgm:pt>
    <dgm:pt modelId="{96C42255-E0F7-4F8B-B5C2-A74F7B599426}" type="parTrans" cxnId="{73D76EFF-F792-4492-9044-02B077C4832A}">
      <dgm:prSet/>
      <dgm:spPr/>
      <dgm:t>
        <a:bodyPr/>
        <a:lstStyle/>
        <a:p>
          <a:endParaRPr lang="en-US" sz="2800"/>
        </a:p>
      </dgm:t>
    </dgm:pt>
    <dgm:pt modelId="{5BAA5575-2E03-464B-BE06-994D676861D0}" type="sibTrans" cxnId="{73D76EFF-F792-4492-9044-02B077C4832A}">
      <dgm:prSet/>
      <dgm:spPr/>
      <dgm:t>
        <a:bodyPr/>
        <a:lstStyle/>
        <a:p>
          <a:endParaRPr lang="en-US"/>
        </a:p>
      </dgm:t>
    </dgm:pt>
    <dgm:pt modelId="{6B43614C-8F23-48F6-A15B-478D97884FDF}">
      <dgm:prSet phldrT="[Text]" custT="1"/>
      <dgm:spPr>
        <a:noFill/>
        <a:ln>
          <a:solidFill>
            <a:schemeClr val="tx1"/>
          </a:solidFill>
        </a:ln>
      </dgm:spPr>
      <dgm:t>
        <a:bodyPr/>
        <a:lstStyle/>
        <a:p>
          <a:r>
            <a:rPr lang="en-US" sz="2800" dirty="0" err="1">
              <a:solidFill>
                <a:schemeClr val="tx1"/>
              </a:solidFill>
              <a:latin typeface="Times New Roman" panose="02020603050405020304" pitchFamily="18" charset="0"/>
              <a:cs typeface="Times New Roman" panose="02020603050405020304" pitchFamily="18" charset="0"/>
            </a:rPr>
            <a:t>Xem</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hóa</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đơn</a:t>
          </a:r>
          <a:endParaRPr lang="en-US" sz="2800" dirty="0">
            <a:solidFill>
              <a:schemeClr val="tx1"/>
            </a:solidFill>
            <a:latin typeface="Times New Roman" panose="02020603050405020304" pitchFamily="18" charset="0"/>
            <a:cs typeface="Times New Roman" panose="02020603050405020304" pitchFamily="18" charset="0"/>
          </a:endParaRPr>
        </a:p>
      </dgm:t>
    </dgm:pt>
    <dgm:pt modelId="{F4DE84DE-3DB3-46E3-9CE6-124DC29129B6}" type="parTrans" cxnId="{D48B8900-C5CC-4A08-A5D3-000F66FDEC4B}">
      <dgm:prSet/>
      <dgm:spPr/>
      <dgm:t>
        <a:bodyPr/>
        <a:lstStyle/>
        <a:p>
          <a:endParaRPr lang="en-US" sz="2800"/>
        </a:p>
      </dgm:t>
    </dgm:pt>
    <dgm:pt modelId="{7037FCE0-7731-445D-A585-D07481AB2DEB}" type="sibTrans" cxnId="{D48B8900-C5CC-4A08-A5D3-000F66FDEC4B}">
      <dgm:prSet/>
      <dgm:spPr/>
      <dgm:t>
        <a:bodyPr/>
        <a:lstStyle/>
        <a:p>
          <a:endParaRPr lang="en-US"/>
        </a:p>
      </dgm:t>
    </dgm:pt>
    <dgm:pt modelId="{72F22248-D86B-4448-90C5-A962F1CD3CF8}" type="pres">
      <dgm:prSet presAssocID="{4D2B9752-6CEF-42BB-8CE1-3F213338648B}" presName="hierChild1" presStyleCnt="0">
        <dgm:presLayoutVars>
          <dgm:orgChart val="1"/>
          <dgm:chPref val="1"/>
          <dgm:dir/>
          <dgm:animOne val="branch"/>
          <dgm:animLvl val="lvl"/>
          <dgm:resizeHandles/>
        </dgm:presLayoutVars>
      </dgm:prSet>
      <dgm:spPr/>
    </dgm:pt>
    <dgm:pt modelId="{BF324564-9D93-4F44-8F40-9C9D72CACEE9}" type="pres">
      <dgm:prSet presAssocID="{894E66A8-2845-4B5F-8F61-8E5A7F582B15}" presName="hierRoot1" presStyleCnt="0">
        <dgm:presLayoutVars>
          <dgm:hierBranch val="init"/>
        </dgm:presLayoutVars>
      </dgm:prSet>
      <dgm:spPr/>
    </dgm:pt>
    <dgm:pt modelId="{FFA624BA-C2BC-45C5-9AA3-7F38AD66C853}" type="pres">
      <dgm:prSet presAssocID="{894E66A8-2845-4B5F-8F61-8E5A7F582B15}" presName="rootComposite1" presStyleCnt="0"/>
      <dgm:spPr/>
    </dgm:pt>
    <dgm:pt modelId="{C1A06BD9-D70E-464D-86F3-A998496DFA2A}" type="pres">
      <dgm:prSet presAssocID="{894E66A8-2845-4B5F-8F61-8E5A7F582B15}" presName="rootText1" presStyleLbl="node0" presStyleIdx="0" presStyleCnt="1" custScaleX="596311">
        <dgm:presLayoutVars>
          <dgm:chPref val="3"/>
        </dgm:presLayoutVars>
      </dgm:prSet>
      <dgm:spPr/>
    </dgm:pt>
    <dgm:pt modelId="{4940F3FD-7545-4591-B140-21DC1B60AF14}" type="pres">
      <dgm:prSet presAssocID="{894E66A8-2845-4B5F-8F61-8E5A7F582B15}" presName="rootConnector1" presStyleLbl="node1" presStyleIdx="0" presStyleCnt="0"/>
      <dgm:spPr/>
    </dgm:pt>
    <dgm:pt modelId="{BD95A4AF-FDB7-452A-A503-452FFDB8D5BB}" type="pres">
      <dgm:prSet presAssocID="{894E66A8-2845-4B5F-8F61-8E5A7F582B15}" presName="hierChild2" presStyleCnt="0"/>
      <dgm:spPr/>
    </dgm:pt>
    <dgm:pt modelId="{7989B6DA-FA1F-4484-BD1C-CE94B3F0196F}" type="pres">
      <dgm:prSet presAssocID="{508B0574-D296-4485-9D65-139078D190AA}" presName="Name37" presStyleLbl="parChTrans1D2" presStyleIdx="0" presStyleCnt="2"/>
      <dgm:spPr/>
    </dgm:pt>
    <dgm:pt modelId="{FDCB4E32-65EB-4EA3-9D38-87C9E89367A9}" type="pres">
      <dgm:prSet presAssocID="{0D6D1E82-EE77-48B4-A7D3-76568721BA77}" presName="hierRoot2" presStyleCnt="0">
        <dgm:presLayoutVars>
          <dgm:hierBranch val="init"/>
        </dgm:presLayoutVars>
      </dgm:prSet>
      <dgm:spPr/>
    </dgm:pt>
    <dgm:pt modelId="{46998417-624E-4782-8111-8EF1E22A4646}" type="pres">
      <dgm:prSet presAssocID="{0D6D1E82-EE77-48B4-A7D3-76568721BA77}" presName="rootComposite" presStyleCnt="0"/>
      <dgm:spPr/>
    </dgm:pt>
    <dgm:pt modelId="{F46479F4-FD9B-482B-833A-1FA5912CBCB7}" type="pres">
      <dgm:prSet presAssocID="{0D6D1E82-EE77-48B4-A7D3-76568721BA77}" presName="rootText" presStyleLbl="node2" presStyleIdx="0" presStyleCnt="2" custScaleX="239980" custLinFactX="-21588" custLinFactNeighborX="-100000" custLinFactNeighborY="54084">
        <dgm:presLayoutVars>
          <dgm:chPref val="3"/>
        </dgm:presLayoutVars>
      </dgm:prSet>
      <dgm:spPr/>
    </dgm:pt>
    <dgm:pt modelId="{055BEB2A-5BD4-4898-B70F-A0EFA1ACE5BC}" type="pres">
      <dgm:prSet presAssocID="{0D6D1E82-EE77-48B4-A7D3-76568721BA77}" presName="rootConnector" presStyleLbl="node2" presStyleIdx="0" presStyleCnt="2"/>
      <dgm:spPr/>
    </dgm:pt>
    <dgm:pt modelId="{11438F00-A8EE-4EE5-9C82-1959A970DC6C}" type="pres">
      <dgm:prSet presAssocID="{0D6D1E82-EE77-48B4-A7D3-76568721BA77}" presName="hierChild4" presStyleCnt="0"/>
      <dgm:spPr/>
    </dgm:pt>
    <dgm:pt modelId="{0CFD9F34-AA98-4E21-AF7C-272CF8C76759}" type="pres">
      <dgm:prSet presAssocID="{32D0900A-F36A-4ED5-BA7F-AF9F3AB99FAE}" presName="Name37" presStyleLbl="parChTrans1D3" presStyleIdx="0" presStyleCnt="8"/>
      <dgm:spPr/>
    </dgm:pt>
    <dgm:pt modelId="{5C3C9671-D998-4110-A498-9CC498FC3BC5}" type="pres">
      <dgm:prSet presAssocID="{CADD42FA-9D3E-415A-A4F2-E5362A82F879}" presName="hierRoot2" presStyleCnt="0">
        <dgm:presLayoutVars>
          <dgm:hierBranch val="init"/>
        </dgm:presLayoutVars>
      </dgm:prSet>
      <dgm:spPr/>
    </dgm:pt>
    <dgm:pt modelId="{AC13B501-7F21-4EA9-A8D9-168D6D26D436}" type="pres">
      <dgm:prSet presAssocID="{CADD42FA-9D3E-415A-A4F2-E5362A82F879}" presName="rootComposite" presStyleCnt="0"/>
      <dgm:spPr/>
    </dgm:pt>
    <dgm:pt modelId="{63FD526B-FFFF-4F9B-AB70-9D1F4058DC58}" type="pres">
      <dgm:prSet presAssocID="{CADD42FA-9D3E-415A-A4F2-E5362A82F879}" presName="rootText" presStyleLbl="node3" presStyleIdx="0" presStyleCnt="8" custScaleX="239980" custLinFactX="-19498" custLinFactNeighborX="-100000" custLinFactNeighborY="41542">
        <dgm:presLayoutVars>
          <dgm:chPref val="3"/>
        </dgm:presLayoutVars>
      </dgm:prSet>
      <dgm:spPr/>
    </dgm:pt>
    <dgm:pt modelId="{ED12C520-FF7A-45F2-9EC0-97ADD0212408}" type="pres">
      <dgm:prSet presAssocID="{CADD42FA-9D3E-415A-A4F2-E5362A82F879}" presName="rootConnector" presStyleLbl="node3" presStyleIdx="0" presStyleCnt="8"/>
      <dgm:spPr/>
    </dgm:pt>
    <dgm:pt modelId="{03270964-85F0-4B03-AB59-54D4E8368313}" type="pres">
      <dgm:prSet presAssocID="{CADD42FA-9D3E-415A-A4F2-E5362A82F879}" presName="hierChild4" presStyleCnt="0"/>
      <dgm:spPr/>
    </dgm:pt>
    <dgm:pt modelId="{44D4110C-975E-4D7B-A0EB-FCB88A164DDA}" type="pres">
      <dgm:prSet presAssocID="{CADD42FA-9D3E-415A-A4F2-E5362A82F879}" presName="hierChild5" presStyleCnt="0"/>
      <dgm:spPr/>
    </dgm:pt>
    <dgm:pt modelId="{B942B782-E984-4EA3-BE57-491F1AB8134B}" type="pres">
      <dgm:prSet presAssocID="{87DB035F-803C-4EB2-B91D-42003FE87AF2}" presName="Name37" presStyleLbl="parChTrans1D3" presStyleIdx="1" presStyleCnt="8"/>
      <dgm:spPr/>
    </dgm:pt>
    <dgm:pt modelId="{67BD1215-FD35-4004-B408-9E96CBAAAF77}" type="pres">
      <dgm:prSet presAssocID="{00FCA49D-3426-4668-ABDD-7E252B0C401C}" presName="hierRoot2" presStyleCnt="0">
        <dgm:presLayoutVars>
          <dgm:hierBranch val="init"/>
        </dgm:presLayoutVars>
      </dgm:prSet>
      <dgm:spPr/>
    </dgm:pt>
    <dgm:pt modelId="{429DCFC9-9A85-41E9-A365-CA6B7E04A27B}" type="pres">
      <dgm:prSet presAssocID="{00FCA49D-3426-4668-ABDD-7E252B0C401C}" presName="rootComposite" presStyleCnt="0"/>
      <dgm:spPr/>
    </dgm:pt>
    <dgm:pt modelId="{50DA5C59-0E9D-4B55-912F-6063453FA153}" type="pres">
      <dgm:prSet presAssocID="{00FCA49D-3426-4668-ABDD-7E252B0C401C}" presName="rootText" presStyleLbl="node3" presStyleIdx="1" presStyleCnt="8" custScaleX="239980" custLinFactX="-19498" custLinFactNeighborX="-100000" custLinFactNeighborY="29000">
        <dgm:presLayoutVars>
          <dgm:chPref val="3"/>
        </dgm:presLayoutVars>
      </dgm:prSet>
      <dgm:spPr/>
    </dgm:pt>
    <dgm:pt modelId="{565DCFDE-5FEB-4D04-929E-BB37E8CD9B35}" type="pres">
      <dgm:prSet presAssocID="{00FCA49D-3426-4668-ABDD-7E252B0C401C}" presName="rootConnector" presStyleLbl="node3" presStyleIdx="1" presStyleCnt="8"/>
      <dgm:spPr/>
    </dgm:pt>
    <dgm:pt modelId="{921C6D71-6888-42E2-BD0E-7B3C64448F79}" type="pres">
      <dgm:prSet presAssocID="{00FCA49D-3426-4668-ABDD-7E252B0C401C}" presName="hierChild4" presStyleCnt="0"/>
      <dgm:spPr/>
    </dgm:pt>
    <dgm:pt modelId="{1294B849-02D8-48A8-8CD4-984081B49248}" type="pres">
      <dgm:prSet presAssocID="{00FCA49D-3426-4668-ABDD-7E252B0C401C}" presName="hierChild5" presStyleCnt="0"/>
      <dgm:spPr/>
    </dgm:pt>
    <dgm:pt modelId="{5247935F-0847-4836-A4A9-113AC684AE2A}" type="pres">
      <dgm:prSet presAssocID="{F4BBF0FD-F179-422D-9117-C38A555BD922}" presName="Name37" presStyleLbl="parChTrans1D3" presStyleIdx="2" presStyleCnt="8"/>
      <dgm:spPr/>
    </dgm:pt>
    <dgm:pt modelId="{7CD317F9-653A-4100-A5E5-19DEA77199C9}" type="pres">
      <dgm:prSet presAssocID="{CBD5892B-FDB6-44CF-8BCD-5021AE0CA545}" presName="hierRoot2" presStyleCnt="0">
        <dgm:presLayoutVars>
          <dgm:hierBranch val="init"/>
        </dgm:presLayoutVars>
      </dgm:prSet>
      <dgm:spPr/>
    </dgm:pt>
    <dgm:pt modelId="{101BC22E-88F1-479C-80B3-D8A09BC53D5A}" type="pres">
      <dgm:prSet presAssocID="{CBD5892B-FDB6-44CF-8BCD-5021AE0CA545}" presName="rootComposite" presStyleCnt="0"/>
      <dgm:spPr/>
    </dgm:pt>
    <dgm:pt modelId="{FD7BF347-02AE-4443-94AC-C1A656ABF378}" type="pres">
      <dgm:prSet presAssocID="{CBD5892B-FDB6-44CF-8BCD-5021AE0CA545}" presName="rootText" presStyleLbl="node3" presStyleIdx="2" presStyleCnt="8" custScaleX="239980" custLinFactX="-21588" custLinFactNeighborX="-100000" custLinFactNeighborY="37362">
        <dgm:presLayoutVars>
          <dgm:chPref val="3"/>
        </dgm:presLayoutVars>
      </dgm:prSet>
      <dgm:spPr/>
    </dgm:pt>
    <dgm:pt modelId="{35D858E2-C773-4294-848B-9EB76E0524F4}" type="pres">
      <dgm:prSet presAssocID="{CBD5892B-FDB6-44CF-8BCD-5021AE0CA545}" presName="rootConnector" presStyleLbl="node3" presStyleIdx="2" presStyleCnt="8"/>
      <dgm:spPr/>
    </dgm:pt>
    <dgm:pt modelId="{ED027141-E021-4DE8-97B3-3616CB5AA30B}" type="pres">
      <dgm:prSet presAssocID="{CBD5892B-FDB6-44CF-8BCD-5021AE0CA545}" presName="hierChild4" presStyleCnt="0"/>
      <dgm:spPr/>
    </dgm:pt>
    <dgm:pt modelId="{83346134-0927-4960-8879-4447756F4FED}" type="pres">
      <dgm:prSet presAssocID="{CBD5892B-FDB6-44CF-8BCD-5021AE0CA545}" presName="hierChild5" presStyleCnt="0"/>
      <dgm:spPr/>
    </dgm:pt>
    <dgm:pt modelId="{FB982FD9-5B82-4A29-AF7A-AE867C81C4F1}" type="pres">
      <dgm:prSet presAssocID="{823AB38A-3FF3-4FEB-808F-EF7A673ADA4B}" presName="Name37" presStyleLbl="parChTrans1D3" presStyleIdx="3" presStyleCnt="8"/>
      <dgm:spPr/>
    </dgm:pt>
    <dgm:pt modelId="{B18FE62B-742B-4137-B9F0-ACBD783C831A}" type="pres">
      <dgm:prSet presAssocID="{E60EA223-1105-4268-9058-86C3E7332045}" presName="hierRoot2" presStyleCnt="0">
        <dgm:presLayoutVars>
          <dgm:hierBranch val="init"/>
        </dgm:presLayoutVars>
      </dgm:prSet>
      <dgm:spPr/>
    </dgm:pt>
    <dgm:pt modelId="{1E0D67E6-BF82-4448-A97B-3CE1076D0832}" type="pres">
      <dgm:prSet presAssocID="{E60EA223-1105-4268-9058-86C3E7332045}" presName="rootComposite" presStyleCnt="0"/>
      <dgm:spPr/>
    </dgm:pt>
    <dgm:pt modelId="{E0C9229D-9A63-47F4-9839-49254F768042}" type="pres">
      <dgm:prSet presAssocID="{E60EA223-1105-4268-9058-86C3E7332045}" presName="rootText" presStyleLbl="node3" presStyleIdx="3" presStyleCnt="8" custScaleX="239980" custLinFactX="-18453" custLinFactNeighborX="-100000" custLinFactNeighborY="26910">
        <dgm:presLayoutVars>
          <dgm:chPref val="3"/>
        </dgm:presLayoutVars>
      </dgm:prSet>
      <dgm:spPr/>
    </dgm:pt>
    <dgm:pt modelId="{42F3867B-602D-4A4F-8D13-7E058836F305}" type="pres">
      <dgm:prSet presAssocID="{E60EA223-1105-4268-9058-86C3E7332045}" presName="rootConnector" presStyleLbl="node3" presStyleIdx="3" presStyleCnt="8"/>
      <dgm:spPr/>
    </dgm:pt>
    <dgm:pt modelId="{9D2633A5-2625-4ECD-846A-165864DEFEC1}" type="pres">
      <dgm:prSet presAssocID="{E60EA223-1105-4268-9058-86C3E7332045}" presName="hierChild4" presStyleCnt="0"/>
      <dgm:spPr/>
    </dgm:pt>
    <dgm:pt modelId="{42169160-18FC-41B6-A008-E17E0C34002C}" type="pres">
      <dgm:prSet presAssocID="{E60EA223-1105-4268-9058-86C3E7332045}" presName="hierChild5" presStyleCnt="0"/>
      <dgm:spPr/>
    </dgm:pt>
    <dgm:pt modelId="{D918D03D-D8D1-4894-A3FA-AC2C3BF1BFA4}" type="pres">
      <dgm:prSet presAssocID="{F808A6FD-1DB8-453F-B7B9-A2CEB9CBDE02}" presName="Name37" presStyleLbl="parChTrans1D3" presStyleIdx="4" presStyleCnt="8"/>
      <dgm:spPr/>
    </dgm:pt>
    <dgm:pt modelId="{A9A3BEF3-75D0-47B6-988B-A6B9128D4A59}" type="pres">
      <dgm:prSet presAssocID="{8E016302-6CE8-4FB3-BD51-BF982AB1EB21}" presName="hierRoot2" presStyleCnt="0">
        <dgm:presLayoutVars>
          <dgm:hierBranch val="init"/>
        </dgm:presLayoutVars>
      </dgm:prSet>
      <dgm:spPr/>
    </dgm:pt>
    <dgm:pt modelId="{75F30CF5-63EE-427A-8E72-4F4383C9DB36}" type="pres">
      <dgm:prSet presAssocID="{8E016302-6CE8-4FB3-BD51-BF982AB1EB21}" presName="rootComposite" presStyleCnt="0"/>
      <dgm:spPr/>
    </dgm:pt>
    <dgm:pt modelId="{3AFF7537-B7C2-4FF5-8264-3C5E5FEBC2BF}" type="pres">
      <dgm:prSet presAssocID="{8E016302-6CE8-4FB3-BD51-BF982AB1EB21}" presName="rootText" presStyleLbl="node3" presStyleIdx="4" presStyleCnt="8" custScaleX="239980" custLinFactX="-18310" custLinFactNeighborX="-100000" custLinFactNeighborY="17206">
        <dgm:presLayoutVars>
          <dgm:chPref val="3"/>
        </dgm:presLayoutVars>
      </dgm:prSet>
      <dgm:spPr/>
    </dgm:pt>
    <dgm:pt modelId="{4FC46B22-EBF1-471B-B514-C1EC2E63471A}" type="pres">
      <dgm:prSet presAssocID="{8E016302-6CE8-4FB3-BD51-BF982AB1EB21}" presName="rootConnector" presStyleLbl="node3" presStyleIdx="4" presStyleCnt="8"/>
      <dgm:spPr/>
    </dgm:pt>
    <dgm:pt modelId="{279578EE-A68D-4FB5-9E10-2D015B1221C3}" type="pres">
      <dgm:prSet presAssocID="{8E016302-6CE8-4FB3-BD51-BF982AB1EB21}" presName="hierChild4" presStyleCnt="0"/>
      <dgm:spPr/>
    </dgm:pt>
    <dgm:pt modelId="{6AE6C09C-07A7-49B6-8152-FE92165AC0F6}" type="pres">
      <dgm:prSet presAssocID="{8E016302-6CE8-4FB3-BD51-BF982AB1EB21}" presName="hierChild5" presStyleCnt="0"/>
      <dgm:spPr/>
    </dgm:pt>
    <dgm:pt modelId="{0B81F493-080C-4061-B6CC-DF965281C406}" type="pres">
      <dgm:prSet presAssocID="{6D08F370-CA30-41A4-9B2D-F17ABE2292A4}" presName="Name37" presStyleLbl="parChTrans1D3" presStyleIdx="5" presStyleCnt="8"/>
      <dgm:spPr/>
    </dgm:pt>
    <dgm:pt modelId="{8434309C-9BC5-40FD-AD2D-3099A8786B59}" type="pres">
      <dgm:prSet presAssocID="{83575440-36A1-4B06-B8C1-57D8FF1BE27C}" presName="hierRoot2" presStyleCnt="0">
        <dgm:presLayoutVars>
          <dgm:hierBranch val="init"/>
        </dgm:presLayoutVars>
      </dgm:prSet>
      <dgm:spPr/>
    </dgm:pt>
    <dgm:pt modelId="{C41555E6-38CB-4977-AC46-076866C6BD2A}" type="pres">
      <dgm:prSet presAssocID="{83575440-36A1-4B06-B8C1-57D8FF1BE27C}" presName="rootComposite" presStyleCnt="0"/>
      <dgm:spPr/>
    </dgm:pt>
    <dgm:pt modelId="{4611557B-4C69-4615-8E53-8C436C79C607}" type="pres">
      <dgm:prSet presAssocID="{83575440-36A1-4B06-B8C1-57D8FF1BE27C}" presName="rootText" presStyleLbl="node3" presStyleIdx="5" presStyleCnt="8" custScaleX="239980" custLinFactX="-18453" custLinFactNeighborX="-100000" custLinFactNeighborY="2633">
        <dgm:presLayoutVars>
          <dgm:chPref val="3"/>
        </dgm:presLayoutVars>
      </dgm:prSet>
      <dgm:spPr/>
    </dgm:pt>
    <dgm:pt modelId="{D7FD28CC-E7FB-4293-9614-9A9189E0E0DA}" type="pres">
      <dgm:prSet presAssocID="{83575440-36A1-4B06-B8C1-57D8FF1BE27C}" presName="rootConnector" presStyleLbl="node3" presStyleIdx="5" presStyleCnt="8"/>
      <dgm:spPr/>
    </dgm:pt>
    <dgm:pt modelId="{0825C8CB-C559-4104-8308-F69E1F83E54B}" type="pres">
      <dgm:prSet presAssocID="{83575440-36A1-4B06-B8C1-57D8FF1BE27C}" presName="hierChild4" presStyleCnt="0"/>
      <dgm:spPr/>
    </dgm:pt>
    <dgm:pt modelId="{0FEA236C-3AFC-4236-A6FC-B693193D1E19}" type="pres">
      <dgm:prSet presAssocID="{83575440-36A1-4B06-B8C1-57D8FF1BE27C}" presName="hierChild5" presStyleCnt="0"/>
      <dgm:spPr/>
    </dgm:pt>
    <dgm:pt modelId="{88348846-F635-494D-AF62-BEF34318942A}" type="pres">
      <dgm:prSet presAssocID="{0D6D1E82-EE77-48B4-A7D3-76568721BA77}" presName="hierChild5" presStyleCnt="0"/>
      <dgm:spPr/>
    </dgm:pt>
    <dgm:pt modelId="{A5D3C763-CC06-4D14-9A3D-B9CDAD924F66}" type="pres">
      <dgm:prSet presAssocID="{D7A3C627-BDBF-4E01-8DAB-33C8C5A03047}" presName="Name37" presStyleLbl="parChTrans1D2" presStyleIdx="1" presStyleCnt="2"/>
      <dgm:spPr/>
    </dgm:pt>
    <dgm:pt modelId="{2D81A47C-93A3-4478-824C-800820CB5149}" type="pres">
      <dgm:prSet presAssocID="{DD30CDD8-5B53-488B-BA78-20C3FC947DCB}" presName="hierRoot2" presStyleCnt="0">
        <dgm:presLayoutVars>
          <dgm:hierBranch val="init"/>
        </dgm:presLayoutVars>
      </dgm:prSet>
      <dgm:spPr/>
    </dgm:pt>
    <dgm:pt modelId="{148B98F7-CC34-4301-8614-8A2435AFE728}" type="pres">
      <dgm:prSet presAssocID="{DD30CDD8-5B53-488B-BA78-20C3FC947DCB}" presName="rootComposite" presStyleCnt="0"/>
      <dgm:spPr/>
    </dgm:pt>
    <dgm:pt modelId="{218D612D-D38D-47A1-89BB-C1FC9211BEB1}" type="pres">
      <dgm:prSet presAssocID="{DD30CDD8-5B53-488B-BA78-20C3FC947DCB}" presName="rootText" presStyleLbl="node2" presStyleIdx="1" presStyleCnt="2" custScaleX="223781" custLinFactX="7894" custLinFactNeighborX="100000" custLinFactNeighborY="54290">
        <dgm:presLayoutVars>
          <dgm:chPref val="3"/>
        </dgm:presLayoutVars>
      </dgm:prSet>
      <dgm:spPr/>
    </dgm:pt>
    <dgm:pt modelId="{68A71B76-FF8A-41CA-BC46-1CD90871EF74}" type="pres">
      <dgm:prSet presAssocID="{DD30CDD8-5B53-488B-BA78-20C3FC947DCB}" presName="rootConnector" presStyleLbl="node2" presStyleIdx="1" presStyleCnt="2"/>
      <dgm:spPr/>
    </dgm:pt>
    <dgm:pt modelId="{7D51AAB1-DE98-4ECC-8CFF-88A00AFFD408}" type="pres">
      <dgm:prSet presAssocID="{DD30CDD8-5B53-488B-BA78-20C3FC947DCB}" presName="hierChild4" presStyleCnt="0"/>
      <dgm:spPr/>
    </dgm:pt>
    <dgm:pt modelId="{FCCFA7BE-316E-4317-BBF6-CEFD93D47318}" type="pres">
      <dgm:prSet presAssocID="{96C42255-E0F7-4F8B-B5C2-A74F7B599426}" presName="Name37" presStyleLbl="parChTrans1D3" presStyleIdx="6" presStyleCnt="8"/>
      <dgm:spPr/>
    </dgm:pt>
    <dgm:pt modelId="{7AEE4C48-0519-491D-939F-FB3ABAE99054}" type="pres">
      <dgm:prSet presAssocID="{FC5750C6-42EF-456C-BCC2-CA1E1EB1D7D4}" presName="hierRoot2" presStyleCnt="0">
        <dgm:presLayoutVars>
          <dgm:hierBranch val="init"/>
        </dgm:presLayoutVars>
      </dgm:prSet>
      <dgm:spPr/>
    </dgm:pt>
    <dgm:pt modelId="{3D5B403D-CD94-4989-BFCB-33BDB6AC5B37}" type="pres">
      <dgm:prSet presAssocID="{FC5750C6-42EF-456C-BCC2-CA1E1EB1D7D4}" presName="rootComposite" presStyleCnt="0"/>
      <dgm:spPr/>
    </dgm:pt>
    <dgm:pt modelId="{DE1578A9-76E4-4E48-8444-90B312E43C84}" type="pres">
      <dgm:prSet presAssocID="{FC5750C6-42EF-456C-BCC2-CA1E1EB1D7D4}" presName="rootText" presStyleLbl="node3" presStyleIdx="6" presStyleCnt="8" custScaleX="223781" custLinFactX="27436" custLinFactNeighborX="100000" custLinFactNeighborY="45605">
        <dgm:presLayoutVars>
          <dgm:chPref val="3"/>
        </dgm:presLayoutVars>
      </dgm:prSet>
      <dgm:spPr/>
    </dgm:pt>
    <dgm:pt modelId="{394F973B-8F7E-4CC9-A674-F3BCBFC18CF5}" type="pres">
      <dgm:prSet presAssocID="{FC5750C6-42EF-456C-BCC2-CA1E1EB1D7D4}" presName="rootConnector" presStyleLbl="node3" presStyleIdx="6" presStyleCnt="8"/>
      <dgm:spPr/>
    </dgm:pt>
    <dgm:pt modelId="{D0C8F4F5-B4B9-448A-8424-717F0F4ADE71}" type="pres">
      <dgm:prSet presAssocID="{FC5750C6-42EF-456C-BCC2-CA1E1EB1D7D4}" presName="hierChild4" presStyleCnt="0"/>
      <dgm:spPr/>
    </dgm:pt>
    <dgm:pt modelId="{1BAF0AB2-E636-4DB7-A05F-C69E91362DCC}" type="pres">
      <dgm:prSet presAssocID="{FC5750C6-42EF-456C-BCC2-CA1E1EB1D7D4}" presName="hierChild5" presStyleCnt="0"/>
      <dgm:spPr/>
    </dgm:pt>
    <dgm:pt modelId="{57FB2279-0BAF-4D24-A6A3-DF91AA8E6A76}" type="pres">
      <dgm:prSet presAssocID="{F4DE84DE-3DB3-46E3-9CE6-124DC29129B6}" presName="Name37" presStyleLbl="parChTrans1D3" presStyleIdx="7" presStyleCnt="8"/>
      <dgm:spPr/>
    </dgm:pt>
    <dgm:pt modelId="{49446008-7BE3-47EA-B1C0-53D9A8CE7707}" type="pres">
      <dgm:prSet presAssocID="{6B43614C-8F23-48F6-A15B-478D97884FDF}" presName="hierRoot2" presStyleCnt="0">
        <dgm:presLayoutVars>
          <dgm:hierBranch val="init"/>
        </dgm:presLayoutVars>
      </dgm:prSet>
      <dgm:spPr/>
    </dgm:pt>
    <dgm:pt modelId="{6910705C-D3B8-4019-B245-78E7B33903D0}" type="pres">
      <dgm:prSet presAssocID="{6B43614C-8F23-48F6-A15B-478D97884FDF}" presName="rootComposite" presStyleCnt="0"/>
      <dgm:spPr/>
    </dgm:pt>
    <dgm:pt modelId="{5A2294B2-8B56-4A38-B8AC-BA618E640BF1}" type="pres">
      <dgm:prSet presAssocID="{6B43614C-8F23-48F6-A15B-478D97884FDF}" presName="rootText" presStyleLbl="node3" presStyleIdx="7" presStyleCnt="8" custScaleX="223781" custLinFactX="33950" custLinFactNeighborX="100000" custLinFactNeighborY="67318">
        <dgm:presLayoutVars>
          <dgm:chPref val="3"/>
        </dgm:presLayoutVars>
      </dgm:prSet>
      <dgm:spPr/>
    </dgm:pt>
    <dgm:pt modelId="{F7A6F0C6-B38A-43B6-8DBC-A37CF7E79839}" type="pres">
      <dgm:prSet presAssocID="{6B43614C-8F23-48F6-A15B-478D97884FDF}" presName="rootConnector" presStyleLbl="node3" presStyleIdx="7" presStyleCnt="8"/>
      <dgm:spPr/>
    </dgm:pt>
    <dgm:pt modelId="{71E60A91-56E2-4473-B1DD-134AEEFE4F7E}" type="pres">
      <dgm:prSet presAssocID="{6B43614C-8F23-48F6-A15B-478D97884FDF}" presName="hierChild4" presStyleCnt="0"/>
      <dgm:spPr/>
    </dgm:pt>
    <dgm:pt modelId="{5012F75D-4CBC-4F6E-A2C8-A00BDF381A55}" type="pres">
      <dgm:prSet presAssocID="{6B43614C-8F23-48F6-A15B-478D97884FDF}" presName="hierChild5" presStyleCnt="0"/>
      <dgm:spPr/>
    </dgm:pt>
    <dgm:pt modelId="{1BCC3056-819B-49DC-947D-8D453A323D28}" type="pres">
      <dgm:prSet presAssocID="{DD30CDD8-5B53-488B-BA78-20C3FC947DCB}" presName="hierChild5" presStyleCnt="0"/>
      <dgm:spPr/>
    </dgm:pt>
    <dgm:pt modelId="{BA948B50-92B1-43EA-8A57-440DAFA3CFD0}" type="pres">
      <dgm:prSet presAssocID="{894E66A8-2845-4B5F-8F61-8E5A7F582B15}" presName="hierChild3" presStyleCnt="0"/>
      <dgm:spPr/>
    </dgm:pt>
  </dgm:ptLst>
  <dgm:cxnLst>
    <dgm:cxn modelId="{D48B8900-C5CC-4A08-A5D3-000F66FDEC4B}" srcId="{DD30CDD8-5B53-488B-BA78-20C3FC947DCB}" destId="{6B43614C-8F23-48F6-A15B-478D97884FDF}" srcOrd="1" destOrd="0" parTransId="{F4DE84DE-3DB3-46E3-9CE6-124DC29129B6}" sibTransId="{7037FCE0-7731-445D-A585-D07481AB2DEB}"/>
    <dgm:cxn modelId="{4DD76602-BC0B-4B15-AFC9-3C2DD7A15B20}" type="presOf" srcId="{CBD5892B-FDB6-44CF-8BCD-5021AE0CA545}" destId="{FD7BF347-02AE-4443-94AC-C1A656ABF378}" srcOrd="0" destOrd="0" presId="urn:microsoft.com/office/officeart/2005/8/layout/orgChart1"/>
    <dgm:cxn modelId="{A9E28F13-7E3D-442B-9D21-5A58F857C568}" type="presOf" srcId="{F808A6FD-1DB8-453F-B7B9-A2CEB9CBDE02}" destId="{D918D03D-D8D1-4894-A3FA-AC2C3BF1BFA4}" srcOrd="0" destOrd="0" presId="urn:microsoft.com/office/officeart/2005/8/layout/orgChart1"/>
    <dgm:cxn modelId="{2901F61A-DDE1-4340-9D14-354BDB24266F}" srcId="{0D6D1E82-EE77-48B4-A7D3-76568721BA77}" destId="{CBD5892B-FDB6-44CF-8BCD-5021AE0CA545}" srcOrd="2" destOrd="0" parTransId="{F4BBF0FD-F179-422D-9117-C38A555BD922}" sibTransId="{D99350D0-C58C-42D4-AE41-76BB0F58E9DF}"/>
    <dgm:cxn modelId="{2001292D-56FC-446F-A20E-93950FC04FF2}" type="presOf" srcId="{83575440-36A1-4B06-B8C1-57D8FF1BE27C}" destId="{D7FD28CC-E7FB-4293-9614-9A9189E0E0DA}" srcOrd="1" destOrd="0" presId="urn:microsoft.com/office/officeart/2005/8/layout/orgChart1"/>
    <dgm:cxn modelId="{6856DB2E-2EB0-474F-8CB1-ABCE23EE9A3D}" srcId="{0D6D1E82-EE77-48B4-A7D3-76568721BA77}" destId="{83575440-36A1-4B06-B8C1-57D8FF1BE27C}" srcOrd="5" destOrd="0" parTransId="{6D08F370-CA30-41A4-9B2D-F17ABE2292A4}" sibTransId="{673908DB-FF16-4BAE-BFE7-753DF9C78387}"/>
    <dgm:cxn modelId="{938DCE2F-433C-4724-864D-8408FEB3CC7C}" type="presOf" srcId="{4D2B9752-6CEF-42BB-8CE1-3F213338648B}" destId="{72F22248-D86B-4448-90C5-A962F1CD3CF8}" srcOrd="0" destOrd="0" presId="urn:microsoft.com/office/officeart/2005/8/layout/orgChart1"/>
    <dgm:cxn modelId="{5D6E5E33-7452-4239-81BF-A8744B6AB0EA}" type="presOf" srcId="{FC5750C6-42EF-456C-BCC2-CA1E1EB1D7D4}" destId="{394F973B-8F7E-4CC9-A674-F3BCBFC18CF5}" srcOrd="1" destOrd="0" presId="urn:microsoft.com/office/officeart/2005/8/layout/orgChart1"/>
    <dgm:cxn modelId="{3080315C-C8BD-4903-8D37-5CC766A443E6}" type="presOf" srcId="{32D0900A-F36A-4ED5-BA7F-AF9F3AB99FAE}" destId="{0CFD9F34-AA98-4E21-AF7C-272CF8C76759}" srcOrd="0" destOrd="0" presId="urn:microsoft.com/office/officeart/2005/8/layout/orgChart1"/>
    <dgm:cxn modelId="{CF93BD5E-CCAF-413C-8396-2B0E72F5FDE9}" type="presOf" srcId="{508B0574-D296-4485-9D65-139078D190AA}" destId="{7989B6DA-FA1F-4484-BD1C-CE94B3F0196F}" srcOrd="0" destOrd="0" presId="urn:microsoft.com/office/officeart/2005/8/layout/orgChart1"/>
    <dgm:cxn modelId="{FAF51B60-7D0E-475A-BA6A-9CFBC18BD2AA}" type="presOf" srcId="{D7A3C627-BDBF-4E01-8DAB-33C8C5A03047}" destId="{A5D3C763-CC06-4D14-9A3D-B9CDAD924F66}" srcOrd="0" destOrd="0" presId="urn:microsoft.com/office/officeart/2005/8/layout/orgChart1"/>
    <dgm:cxn modelId="{1C63B463-6172-4832-AB9A-3B09BF912741}" type="presOf" srcId="{F4BBF0FD-F179-422D-9117-C38A555BD922}" destId="{5247935F-0847-4836-A4A9-113AC684AE2A}" srcOrd="0" destOrd="0" presId="urn:microsoft.com/office/officeart/2005/8/layout/orgChart1"/>
    <dgm:cxn modelId="{0D6CDA43-2960-40FD-9693-60C9A94F7A40}" type="presOf" srcId="{DD30CDD8-5B53-488B-BA78-20C3FC947DCB}" destId="{68A71B76-FF8A-41CA-BC46-1CD90871EF74}" srcOrd="1" destOrd="0" presId="urn:microsoft.com/office/officeart/2005/8/layout/orgChart1"/>
    <dgm:cxn modelId="{3215A464-D7FE-404C-AB35-71BFCC9FCB65}" srcId="{0D6D1E82-EE77-48B4-A7D3-76568721BA77}" destId="{8E016302-6CE8-4FB3-BD51-BF982AB1EB21}" srcOrd="4" destOrd="0" parTransId="{F808A6FD-1DB8-453F-B7B9-A2CEB9CBDE02}" sibTransId="{76D38BE8-00E0-4100-ABEF-324A082561D2}"/>
    <dgm:cxn modelId="{5F1ABD6F-20F4-4ED7-A6AB-AED8F8871D21}" type="presOf" srcId="{CADD42FA-9D3E-415A-A4F2-E5362A82F879}" destId="{ED12C520-FF7A-45F2-9EC0-97ADD0212408}" srcOrd="1" destOrd="0" presId="urn:microsoft.com/office/officeart/2005/8/layout/orgChart1"/>
    <dgm:cxn modelId="{FB481F70-D692-4258-AAEA-9660EE42F0ED}" type="presOf" srcId="{87DB035F-803C-4EB2-B91D-42003FE87AF2}" destId="{B942B782-E984-4EA3-BE57-491F1AB8134B}" srcOrd="0" destOrd="0" presId="urn:microsoft.com/office/officeart/2005/8/layout/orgChart1"/>
    <dgm:cxn modelId="{69D0DE72-7CFA-45EE-B3E7-7ED6126960AE}" srcId="{0D6D1E82-EE77-48B4-A7D3-76568721BA77}" destId="{E60EA223-1105-4268-9058-86C3E7332045}" srcOrd="3" destOrd="0" parTransId="{823AB38A-3FF3-4FEB-808F-EF7A673ADA4B}" sibTransId="{F31E18D0-CE4E-45F1-97B8-705EA445A592}"/>
    <dgm:cxn modelId="{61F39356-0F2A-4FFC-833A-F1C89511605F}" srcId="{894E66A8-2845-4B5F-8F61-8E5A7F582B15}" destId="{DD30CDD8-5B53-488B-BA78-20C3FC947DCB}" srcOrd="1" destOrd="0" parTransId="{D7A3C627-BDBF-4E01-8DAB-33C8C5A03047}" sibTransId="{581C053C-E4BF-46BD-9660-3BB69FD33498}"/>
    <dgm:cxn modelId="{D8992857-D6EA-4F1E-9574-45FA2C263F03}" type="presOf" srcId="{96C42255-E0F7-4F8B-B5C2-A74F7B599426}" destId="{FCCFA7BE-316E-4317-BBF6-CEFD93D47318}" srcOrd="0" destOrd="0" presId="urn:microsoft.com/office/officeart/2005/8/layout/orgChart1"/>
    <dgm:cxn modelId="{46A90D79-0912-4E16-9DC1-86C6CA64DFF0}" type="presOf" srcId="{CBD5892B-FDB6-44CF-8BCD-5021AE0CA545}" destId="{35D858E2-C773-4294-848B-9EB76E0524F4}" srcOrd="1" destOrd="0" presId="urn:microsoft.com/office/officeart/2005/8/layout/orgChart1"/>
    <dgm:cxn modelId="{5DFD677C-FD16-407D-AF2C-15D9F3813AC5}" type="presOf" srcId="{823AB38A-3FF3-4FEB-808F-EF7A673ADA4B}" destId="{FB982FD9-5B82-4A29-AF7A-AE867C81C4F1}" srcOrd="0" destOrd="0" presId="urn:microsoft.com/office/officeart/2005/8/layout/orgChart1"/>
    <dgm:cxn modelId="{C085BE8E-5D90-403A-BF53-259444E2DE6A}" srcId="{4D2B9752-6CEF-42BB-8CE1-3F213338648B}" destId="{894E66A8-2845-4B5F-8F61-8E5A7F582B15}" srcOrd="0" destOrd="0" parTransId="{C16B89AB-F5CA-4924-BC68-A63BE6BB5581}" sibTransId="{5B2D18D9-A757-45FF-8A4D-CBC14BF9FCA4}"/>
    <dgm:cxn modelId="{0338838F-A5B4-4529-8E52-07D46B4630D2}" type="presOf" srcId="{00FCA49D-3426-4668-ABDD-7E252B0C401C}" destId="{50DA5C59-0E9D-4B55-912F-6063453FA153}" srcOrd="0" destOrd="0" presId="urn:microsoft.com/office/officeart/2005/8/layout/orgChart1"/>
    <dgm:cxn modelId="{6DA1D78F-D77C-4326-8BE9-6E696B8841D7}" type="presOf" srcId="{8E016302-6CE8-4FB3-BD51-BF982AB1EB21}" destId="{4FC46B22-EBF1-471B-B514-C1EC2E63471A}" srcOrd="1" destOrd="0" presId="urn:microsoft.com/office/officeart/2005/8/layout/orgChart1"/>
    <dgm:cxn modelId="{644D1392-7AD4-4561-B5F3-661F2D7BE207}" srcId="{894E66A8-2845-4B5F-8F61-8E5A7F582B15}" destId="{0D6D1E82-EE77-48B4-A7D3-76568721BA77}" srcOrd="0" destOrd="0" parTransId="{508B0574-D296-4485-9D65-139078D190AA}" sibTransId="{F4F96FCE-F345-45ED-9A8D-D9FE272CDE27}"/>
    <dgm:cxn modelId="{33516495-5448-4A17-99EC-42997813A5A0}" srcId="{0D6D1E82-EE77-48B4-A7D3-76568721BA77}" destId="{00FCA49D-3426-4668-ABDD-7E252B0C401C}" srcOrd="1" destOrd="0" parTransId="{87DB035F-803C-4EB2-B91D-42003FE87AF2}" sibTransId="{3B133D81-B1D4-48C7-BE8A-C10318ECAF5B}"/>
    <dgm:cxn modelId="{999AE7A0-59E6-46AF-ADC9-973A0947FB36}" type="presOf" srcId="{00FCA49D-3426-4668-ABDD-7E252B0C401C}" destId="{565DCFDE-5FEB-4D04-929E-BB37E8CD9B35}" srcOrd="1" destOrd="0" presId="urn:microsoft.com/office/officeart/2005/8/layout/orgChart1"/>
    <dgm:cxn modelId="{08B2D0A6-E68E-411F-8C97-3AB6519CDB7A}" type="presOf" srcId="{83575440-36A1-4B06-B8C1-57D8FF1BE27C}" destId="{4611557B-4C69-4615-8E53-8C436C79C607}" srcOrd="0" destOrd="0" presId="urn:microsoft.com/office/officeart/2005/8/layout/orgChart1"/>
    <dgm:cxn modelId="{9FF520A7-DE86-4919-98F1-CD84E795CF01}" type="presOf" srcId="{894E66A8-2845-4B5F-8F61-8E5A7F582B15}" destId="{C1A06BD9-D70E-464D-86F3-A998496DFA2A}" srcOrd="0" destOrd="0" presId="urn:microsoft.com/office/officeart/2005/8/layout/orgChart1"/>
    <dgm:cxn modelId="{863136A7-9430-4D4C-957F-EF85337BB055}" type="presOf" srcId="{0D6D1E82-EE77-48B4-A7D3-76568721BA77}" destId="{055BEB2A-5BD4-4898-B70F-A0EFA1ACE5BC}" srcOrd="1" destOrd="0" presId="urn:microsoft.com/office/officeart/2005/8/layout/orgChart1"/>
    <dgm:cxn modelId="{CCD96AB3-795B-4227-A955-92F9047B1391}" type="presOf" srcId="{DD30CDD8-5B53-488B-BA78-20C3FC947DCB}" destId="{218D612D-D38D-47A1-89BB-C1FC9211BEB1}" srcOrd="0" destOrd="0" presId="urn:microsoft.com/office/officeart/2005/8/layout/orgChart1"/>
    <dgm:cxn modelId="{E12DBEB9-6881-44A8-9603-B3D7FFD2BABB}" type="presOf" srcId="{6D08F370-CA30-41A4-9B2D-F17ABE2292A4}" destId="{0B81F493-080C-4061-B6CC-DF965281C406}" srcOrd="0" destOrd="0" presId="urn:microsoft.com/office/officeart/2005/8/layout/orgChart1"/>
    <dgm:cxn modelId="{A369CACC-5F18-4926-B0CC-CB00E643E758}" srcId="{0D6D1E82-EE77-48B4-A7D3-76568721BA77}" destId="{CADD42FA-9D3E-415A-A4F2-E5362A82F879}" srcOrd="0" destOrd="0" parTransId="{32D0900A-F36A-4ED5-BA7F-AF9F3AB99FAE}" sibTransId="{74FB4359-FA83-44B7-BBE0-AB93A1DC3FFC}"/>
    <dgm:cxn modelId="{5817A8D3-E5FF-4EE8-95EA-2B03EE7E0C5B}" type="presOf" srcId="{8E016302-6CE8-4FB3-BD51-BF982AB1EB21}" destId="{3AFF7537-B7C2-4FF5-8264-3C5E5FEBC2BF}" srcOrd="0" destOrd="0" presId="urn:microsoft.com/office/officeart/2005/8/layout/orgChart1"/>
    <dgm:cxn modelId="{5EF493DD-7677-418C-9F7D-C27763EBC39C}" type="presOf" srcId="{894E66A8-2845-4B5F-8F61-8E5A7F582B15}" destId="{4940F3FD-7545-4591-B140-21DC1B60AF14}" srcOrd="1" destOrd="0" presId="urn:microsoft.com/office/officeart/2005/8/layout/orgChart1"/>
    <dgm:cxn modelId="{0F0261E4-8021-4EFA-AFBA-17C3391B172D}" type="presOf" srcId="{6B43614C-8F23-48F6-A15B-478D97884FDF}" destId="{5A2294B2-8B56-4A38-B8AC-BA618E640BF1}" srcOrd="0" destOrd="0" presId="urn:microsoft.com/office/officeart/2005/8/layout/orgChart1"/>
    <dgm:cxn modelId="{7C2F2CEC-C67F-4B5D-8D51-BA8661366AAF}" type="presOf" srcId="{0D6D1E82-EE77-48B4-A7D3-76568721BA77}" destId="{F46479F4-FD9B-482B-833A-1FA5912CBCB7}" srcOrd="0" destOrd="0" presId="urn:microsoft.com/office/officeart/2005/8/layout/orgChart1"/>
    <dgm:cxn modelId="{57468EED-3DAF-4A49-9E19-1EC11FA43854}" type="presOf" srcId="{6B43614C-8F23-48F6-A15B-478D97884FDF}" destId="{F7A6F0C6-B38A-43B6-8DBC-A37CF7E79839}" srcOrd="1" destOrd="0" presId="urn:microsoft.com/office/officeart/2005/8/layout/orgChart1"/>
    <dgm:cxn modelId="{11B9BBF1-93CF-4A66-BFFF-2C1F4EF3BC65}" type="presOf" srcId="{FC5750C6-42EF-456C-BCC2-CA1E1EB1D7D4}" destId="{DE1578A9-76E4-4E48-8444-90B312E43C84}" srcOrd="0" destOrd="0" presId="urn:microsoft.com/office/officeart/2005/8/layout/orgChart1"/>
    <dgm:cxn modelId="{56FBEAF2-702E-4CB7-9DAF-9235D7E11533}" type="presOf" srcId="{CADD42FA-9D3E-415A-A4F2-E5362A82F879}" destId="{63FD526B-FFFF-4F9B-AB70-9D1F4058DC58}" srcOrd="0" destOrd="0" presId="urn:microsoft.com/office/officeart/2005/8/layout/orgChart1"/>
    <dgm:cxn modelId="{BD4CA9F4-4062-402F-A8E4-7FC9DD0CD32A}" type="presOf" srcId="{E60EA223-1105-4268-9058-86C3E7332045}" destId="{E0C9229D-9A63-47F4-9839-49254F768042}" srcOrd="0" destOrd="0" presId="urn:microsoft.com/office/officeart/2005/8/layout/orgChart1"/>
    <dgm:cxn modelId="{64DDB7F9-D5AC-4682-A1A3-2734ADBA5FCE}" type="presOf" srcId="{F4DE84DE-3DB3-46E3-9CE6-124DC29129B6}" destId="{57FB2279-0BAF-4D24-A6A3-DF91AA8E6A76}" srcOrd="0" destOrd="0" presId="urn:microsoft.com/office/officeart/2005/8/layout/orgChart1"/>
    <dgm:cxn modelId="{F71358FC-E785-4F0A-AC90-E8BC7246F0AE}" type="presOf" srcId="{E60EA223-1105-4268-9058-86C3E7332045}" destId="{42F3867B-602D-4A4F-8D13-7E058836F305}" srcOrd="1" destOrd="0" presId="urn:microsoft.com/office/officeart/2005/8/layout/orgChart1"/>
    <dgm:cxn modelId="{73D76EFF-F792-4492-9044-02B077C4832A}" srcId="{DD30CDD8-5B53-488B-BA78-20C3FC947DCB}" destId="{FC5750C6-42EF-456C-BCC2-CA1E1EB1D7D4}" srcOrd="0" destOrd="0" parTransId="{96C42255-E0F7-4F8B-B5C2-A74F7B599426}" sibTransId="{5BAA5575-2E03-464B-BE06-994D676861D0}"/>
    <dgm:cxn modelId="{0BC6A3E2-08D3-4989-B692-B0096FC780AC}" type="presParOf" srcId="{72F22248-D86B-4448-90C5-A962F1CD3CF8}" destId="{BF324564-9D93-4F44-8F40-9C9D72CACEE9}" srcOrd="0" destOrd="0" presId="urn:microsoft.com/office/officeart/2005/8/layout/orgChart1"/>
    <dgm:cxn modelId="{26102E7B-54FB-40A3-AC23-804414F5C2FA}" type="presParOf" srcId="{BF324564-9D93-4F44-8F40-9C9D72CACEE9}" destId="{FFA624BA-C2BC-45C5-9AA3-7F38AD66C853}" srcOrd="0" destOrd="0" presId="urn:microsoft.com/office/officeart/2005/8/layout/orgChart1"/>
    <dgm:cxn modelId="{D9219D23-338A-4616-815C-8BE269EAD2DE}" type="presParOf" srcId="{FFA624BA-C2BC-45C5-9AA3-7F38AD66C853}" destId="{C1A06BD9-D70E-464D-86F3-A998496DFA2A}" srcOrd="0" destOrd="0" presId="urn:microsoft.com/office/officeart/2005/8/layout/orgChart1"/>
    <dgm:cxn modelId="{FC788A28-04B9-4CB5-BC7F-4B904E8EBB60}" type="presParOf" srcId="{FFA624BA-C2BC-45C5-9AA3-7F38AD66C853}" destId="{4940F3FD-7545-4591-B140-21DC1B60AF14}" srcOrd="1" destOrd="0" presId="urn:microsoft.com/office/officeart/2005/8/layout/orgChart1"/>
    <dgm:cxn modelId="{0049043B-C1BE-47ED-8C0A-078AB4AEC8B3}" type="presParOf" srcId="{BF324564-9D93-4F44-8F40-9C9D72CACEE9}" destId="{BD95A4AF-FDB7-452A-A503-452FFDB8D5BB}" srcOrd="1" destOrd="0" presId="urn:microsoft.com/office/officeart/2005/8/layout/orgChart1"/>
    <dgm:cxn modelId="{C0866CEF-DCE3-4EE7-BDA4-CEA74A71DCF7}" type="presParOf" srcId="{BD95A4AF-FDB7-452A-A503-452FFDB8D5BB}" destId="{7989B6DA-FA1F-4484-BD1C-CE94B3F0196F}" srcOrd="0" destOrd="0" presId="urn:microsoft.com/office/officeart/2005/8/layout/orgChart1"/>
    <dgm:cxn modelId="{7527D076-8B8B-4A80-9233-5650664458D9}" type="presParOf" srcId="{BD95A4AF-FDB7-452A-A503-452FFDB8D5BB}" destId="{FDCB4E32-65EB-4EA3-9D38-87C9E89367A9}" srcOrd="1" destOrd="0" presId="urn:microsoft.com/office/officeart/2005/8/layout/orgChart1"/>
    <dgm:cxn modelId="{6D9E9221-2599-46CE-B77D-AB7EC3FB1F6D}" type="presParOf" srcId="{FDCB4E32-65EB-4EA3-9D38-87C9E89367A9}" destId="{46998417-624E-4782-8111-8EF1E22A4646}" srcOrd="0" destOrd="0" presId="urn:microsoft.com/office/officeart/2005/8/layout/orgChart1"/>
    <dgm:cxn modelId="{AE7E1FB5-E3C6-49D1-A09D-28185D11CCCA}" type="presParOf" srcId="{46998417-624E-4782-8111-8EF1E22A4646}" destId="{F46479F4-FD9B-482B-833A-1FA5912CBCB7}" srcOrd="0" destOrd="0" presId="urn:microsoft.com/office/officeart/2005/8/layout/orgChart1"/>
    <dgm:cxn modelId="{D7701A95-F5AA-4D8B-B3E2-276DD48CBD4B}" type="presParOf" srcId="{46998417-624E-4782-8111-8EF1E22A4646}" destId="{055BEB2A-5BD4-4898-B70F-A0EFA1ACE5BC}" srcOrd="1" destOrd="0" presId="urn:microsoft.com/office/officeart/2005/8/layout/orgChart1"/>
    <dgm:cxn modelId="{F9AAF266-136B-4CBE-A70B-C4B9E4F2692D}" type="presParOf" srcId="{FDCB4E32-65EB-4EA3-9D38-87C9E89367A9}" destId="{11438F00-A8EE-4EE5-9C82-1959A970DC6C}" srcOrd="1" destOrd="0" presId="urn:microsoft.com/office/officeart/2005/8/layout/orgChart1"/>
    <dgm:cxn modelId="{1F0E6904-BC82-4FBD-924C-4D71EC355CE5}" type="presParOf" srcId="{11438F00-A8EE-4EE5-9C82-1959A970DC6C}" destId="{0CFD9F34-AA98-4E21-AF7C-272CF8C76759}" srcOrd="0" destOrd="0" presId="urn:microsoft.com/office/officeart/2005/8/layout/orgChart1"/>
    <dgm:cxn modelId="{4352A4DC-EA76-4576-B490-C4A8BA7B2CB0}" type="presParOf" srcId="{11438F00-A8EE-4EE5-9C82-1959A970DC6C}" destId="{5C3C9671-D998-4110-A498-9CC498FC3BC5}" srcOrd="1" destOrd="0" presId="urn:microsoft.com/office/officeart/2005/8/layout/orgChart1"/>
    <dgm:cxn modelId="{DC3C085C-63E6-44A3-9311-8E9EEC05B025}" type="presParOf" srcId="{5C3C9671-D998-4110-A498-9CC498FC3BC5}" destId="{AC13B501-7F21-4EA9-A8D9-168D6D26D436}" srcOrd="0" destOrd="0" presId="urn:microsoft.com/office/officeart/2005/8/layout/orgChart1"/>
    <dgm:cxn modelId="{1BAEB69C-7479-422E-A320-37F5F4F2DAD6}" type="presParOf" srcId="{AC13B501-7F21-4EA9-A8D9-168D6D26D436}" destId="{63FD526B-FFFF-4F9B-AB70-9D1F4058DC58}" srcOrd="0" destOrd="0" presId="urn:microsoft.com/office/officeart/2005/8/layout/orgChart1"/>
    <dgm:cxn modelId="{17F43FDC-93EF-499A-A285-D7988196986F}" type="presParOf" srcId="{AC13B501-7F21-4EA9-A8D9-168D6D26D436}" destId="{ED12C520-FF7A-45F2-9EC0-97ADD0212408}" srcOrd="1" destOrd="0" presId="urn:microsoft.com/office/officeart/2005/8/layout/orgChart1"/>
    <dgm:cxn modelId="{65FF872A-45A7-4E56-A8C3-B5824B67812B}" type="presParOf" srcId="{5C3C9671-D998-4110-A498-9CC498FC3BC5}" destId="{03270964-85F0-4B03-AB59-54D4E8368313}" srcOrd="1" destOrd="0" presId="urn:microsoft.com/office/officeart/2005/8/layout/orgChart1"/>
    <dgm:cxn modelId="{F7D71FD8-09F4-471F-BE29-1178C5E00B5F}" type="presParOf" srcId="{5C3C9671-D998-4110-A498-9CC498FC3BC5}" destId="{44D4110C-975E-4D7B-A0EB-FCB88A164DDA}" srcOrd="2" destOrd="0" presId="urn:microsoft.com/office/officeart/2005/8/layout/orgChart1"/>
    <dgm:cxn modelId="{24243A97-BF57-4599-A985-8E0F65611A32}" type="presParOf" srcId="{11438F00-A8EE-4EE5-9C82-1959A970DC6C}" destId="{B942B782-E984-4EA3-BE57-491F1AB8134B}" srcOrd="2" destOrd="0" presId="urn:microsoft.com/office/officeart/2005/8/layout/orgChart1"/>
    <dgm:cxn modelId="{9D9E0D56-9FE8-49AC-B22C-A972616C7DEF}" type="presParOf" srcId="{11438F00-A8EE-4EE5-9C82-1959A970DC6C}" destId="{67BD1215-FD35-4004-B408-9E96CBAAAF77}" srcOrd="3" destOrd="0" presId="urn:microsoft.com/office/officeart/2005/8/layout/orgChart1"/>
    <dgm:cxn modelId="{39376A84-DD20-42C0-893E-23E21A0A17C7}" type="presParOf" srcId="{67BD1215-FD35-4004-B408-9E96CBAAAF77}" destId="{429DCFC9-9A85-41E9-A365-CA6B7E04A27B}" srcOrd="0" destOrd="0" presId="urn:microsoft.com/office/officeart/2005/8/layout/orgChart1"/>
    <dgm:cxn modelId="{4CA77532-8FD3-478E-93CE-1AA5C033B455}" type="presParOf" srcId="{429DCFC9-9A85-41E9-A365-CA6B7E04A27B}" destId="{50DA5C59-0E9D-4B55-912F-6063453FA153}" srcOrd="0" destOrd="0" presId="urn:microsoft.com/office/officeart/2005/8/layout/orgChart1"/>
    <dgm:cxn modelId="{DDC09A8F-34D8-4F01-AEDC-5C90EEE9E4DD}" type="presParOf" srcId="{429DCFC9-9A85-41E9-A365-CA6B7E04A27B}" destId="{565DCFDE-5FEB-4D04-929E-BB37E8CD9B35}" srcOrd="1" destOrd="0" presId="urn:microsoft.com/office/officeart/2005/8/layout/orgChart1"/>
    <dgm:cxn modelId="{E6980A2A-D720-41D7-91E2-AE2D92371FDE}" type="presParOf" srcId="{67BD1215-FD35-4004-B408-9E96CBAAAF77}" destId="{921C6D71-6888-42E2-BD0E-7B3C64448F79}" srcOrd="1" destOrd="0" presId="urn:microsoft.com/office/officeart/2005/8/layout/orgChart1"/>
    <dgm:cxn modelId="{B9E5E6C5-F378-46DE-8460-4838FA8AB1AA}" type="presParOf" srcId="{67BD1215-FD35-4004-B408-9E96CBAAAF77}" destId="{1294B849-02D8-48A8-8CD4-984081B49248}" srcOrd="2" destOrd="0" presId="urn:microsoft.com/office/officeart/2005/8/layout/orgChart1"/>
    <dgm:cxn modelId="{5EBFCD0B-7E80-411E-90F9-802803D9B95F}" type="presParOf" srcId="{11438F00-A8EE-4EE5-9C82-1959A970DC6C}" destId="{5247935F-0847-4836-A4A9-113AC684AE2A}" srcOrd="4" destOrd="0" presId="urn:microsoft.com/office/officeart/2005/8/layout/orgChart1"/>
    <dgm:cxn modelId="{39334FA9-DF15-4BFA-9AA0-9CCA850D2494}" type="presParOf" srcId="{11438F00-A8EE-4EE5-9C82-1959A970DC6C}" destId="{7CD317F9-653A-4100-A5E5-19DEA77199C9}" srcOrd="5" destOrd="0" presId="urn:microsoft.com/office/officeart/2005/8/layout/orgChart1"/>
    <dgm:cxn modelId="{EBD38B8D-2DB7-4610-A7B3-7583D8836F70}" type="presParOf" srcId="{7CD317F9-653A-4100-A5E5-19DEA77199C9}" destId="{101BC22E-88F1-479C-80B3-D8A09BC53D5A}" srcOrd="0" destOrd="0" presId="urn:microsoft.com/office/officeart/2005/8/layout/orgChart1"/>
    <dgm:cxn modelId="{0D0F39FF-B5A5-468B-BFA0-2DB702D05FC9}" type="presParOf" srcId="{101BC22E-88F1-479C-80B3-D8A09BC53D5A}" destId="{FD7BF347-02AE-4443-94AC-C1A656ABF378}" srcOrd="0" destOrd="0" presId="urn:microsoft.com/office/officeart/2005/8/layout/orgChart1"/>
    <dgm:cxn modelId="{26A58464-C14E-48A5-9CFC-8AF6AA539185}" type="presParOf" srcId="{101BC22E-88F1-479C-80B3-D8A09BC53D5A}" destId="{35D858E2-C773-4294-848B-9EB76E0524F4}" srcOrd="1" destOrd="0" presId="urn:microsoft.com/office/officeart/2005/8/layout/orgChart1"/>
    <dgm:cxn modelId="{BC616C7C-43A9-4EDB-AC63-47C4E14583AF}" type="presParOf" srcId="{7CD317F9-653A-4100-A5E5-19DEA77199C9}" destId="{ED027141-E021-4DE8-97B3-3616CB5AA30B}" srcOrd="1" destOrd="0" presId="urn:microsoft.com/office/officeart/2005/8/layout/orgChart1"/>
    <dgm:cxn modelId="{3B994442-2CB4-455D-905D-BA10EF4FFA3A}" type="presParOf" srcId="{7CD317F9-653A-4100-A5E5-19DEA77199C9}" destId="{83346134-0927-4960-8879-4447756F4FED}" srcOrd="2" destOrd="0" presId="urn:microsoft.com/office/officeart/2005/8/layout/orgChart1"/>
    <dgm:cxn modelId="{862C5E12-604D-427D-B0C2-4FEC98C2C9F0}" type="presParOf" srcId="{11438F00-A8EE-4EE5-9C82-1959A970DC6C}" destId="{FB982FD9-5B82-4A29-AF7A-AE867C81C4F1}" srcOrd="6" destOrd="0" presId="urn:microsoft.com/office/officeart/2005/8/layout/orgChart1"/>
    <dgm:cxn modelId="{B8449984-E434-4420-9F5F-AD39C2560C13}" type="presParOf" srcId="{11438F00-A8EE-4EE5-9C82-1959A970DC6C}" destId="{B18FE62B-742B-4137-B9F0-ACBD783C831A}" srcOrd="7" destOrd="0" presId="urn:microsoft.com/office/officeart/2005/8/layout/orgChart1"/>
    <dgm:cxn modelId="{34424B99-5ADC-49A3-9E27-BC5777A59353}" type="presParOf" srcId="{B18FE62B-742B-4137-B9F0-ACBD783C831A}" destId="{1E0D67E6-BF82-4448-A97B-3CE1076D0832}" srcOrd="0" destOrd="0" presId="urn:microsoft.com/office/officeart/2005/8/layout/orgChart1"/>
    <dgm:cxn modelId="{19124878-112D-4D54-BD69-DB5F24D34B0D}" type="presParOf" srcId="{1E0D67E6-BF82-4448-A97B-3CE1076D0832}" destId="{E0C9229D-9A63-47F4-9839-49254F768042}" srcOrd="0" destOrd="0" presId="urn:microsoft.com/office/officeart/2005/8/layout/orgChart1"/>
    <dgm:cxn modelId="{BA759740-4809-4AB4-92FE-F174AB268514}" type="presParOf" srcId="{1E0D67E6-BF82-4448-A97B-3CE1076D0832}" destId="{42F3867B-602D-4A4F-8D13-7E058836F305}" srcOrd="1" destOrd="0" presId="urn:microsoft.com/office/officeart/2005/8/layout/orgChart1"/>
    <dgm:cxn modelId="{0A47B801-A892-4B7F-A835-1B367BEBED95}" type="presParOf" srcId="{B18FE62B-742B-4137-B9F0-ACBD783C831A}" destId="{9D2633A5-2625-4ECD-846A-165864DEFEC1}" srcOrd="1" destOrd="0" presId="urn:microsoft.com/office/officeart/2005/8/layout/orgChart1"/>
    <dgm:cxn modelId="{17FBE562-7C19-4E52-88CD-FEDDEB8525E9}" type="presParOf" srcId="{B18FE62B-742B-4137-B9F0-ACBD783C831A}" destId="{42169160-18FC-41B6-A008-E17E0C34002C}" srcOrd="2" destOrd="0" presId="urn:microsoft.com/office/officeart/2005/8/layout/orgChart1"/>
    <dgm:cxn modelId="{86B5D575-547E-425C-BEB2-FE02EF8F7D7D}" type="presParOf" srcId="{11438F00-A8EE-4EE5-9C82-1959A970DC6C}" destId="{D918D03D-D8D1-4894-A3FA-AC2C3BF1BFA4}" srcOrd="8" destOrd="0" presId="urn:microsoft.com/office/officeart/2005/8/layout/orgChart1"/>
    <dgm:cxn modelId="{4F17AC51-BAAA-4838-85F6-07C2C6023B48}" type="presParOf" srcId="{11438F00-A8EE-4EE5-9C82-1959A970DC6C}" destId="{A9A3BEF3-75D0-47B6-988B-A6B9128D4A59}" srcOrd="9" destOrd="0" presId="urn:microsoft.com/office/officeart/2005/8/layout/orgChart1"/>
    <dgm:cxn modelId="{BE916B23-FBE2-4F28-AAD3-599FEB96D1E5}" type="presParOf" srcId="{A9A3BEF3-75D0-47B6-988B-A6B9128D4A59}" destId="{75F30CF5-63EE-427A-8E72-4F4383C9DB36}" srcOrd="0" destOrd="0" presId="urn:microsoft.com/office/officeart/2005/8/layout/orgChart1"/>
    <dgm:cxn modelId="{77F6F786-024A-4C20-8146-0BC8C8797045}" type="presParOf" srcId="{75F30CF5-63EE-427A-8E72-4F4383C9DB36}" destId="{3AFF7537-B7C2-4FF5-8264-3C5E5FEBC2BF}" srcOrd="0" destOrd="0" presId="urn:microsoft.com/office/officeart/2005/8/layout/orgChart1"/>
    <dgm:cxn modelId="{97CB1B1A-A4BD-4ADE-959F-108298DDDEE0}" type="presParOf" srcId="{75F30CF5-63EE-427A-8E72-4F4383C9DB36}" destId="{4FC46B22-EBF1-471B-B514-C1EC2E63471A}" srcOrd="1" destOrd="0" presId="urn:microsoft.com/office/officeart/2005/8/layout/orgChart1"/>
    <dgm:cxn modelId="{6C8BF499-E125-46B9-8B37-DE54DC3A0226}" type="presParOf" srcId="{A9A3BEF3-75D0-47B6-988B-A6B9128D4A59}" destId="{279578EE-A68D-4FB5-9E10-2D015B1221C3}" srcOrd="1" destOrd="0" presId="urn:microsoft.com/office/officeart/2005/8/layout/orgChart1"/>
    <dgm:cxn modelId="{34FC85EE-283C-4819-BE8A-A744FF83B9CB}" type="presParOf" srcId="{A9A3BEF3-75D0-47B6-988B-A6B9128D4A59}" destId="{6AE6C09C-07A7-49B6-8152-FE92165AC0F6}" srcOrd="2" destOrd="0" presId="urn:microsoft.com/office/officeart/2005/8/layout/orgChart1"/>
    <dgm:cxn modelId="{333C59FA-7C7C-489C-A2AA-92360F57266B}" type="presParOf" srcId="{11438F00-A8EE-4EE5-9C82-1959A970DC6C}" destId="{0B81F493-080C-4061-B6CC-DF965281C406}" srcOrd="10" destOrd="0" presId="urn:microsoft.com/office/officeart/2005/8/layout/orgChart1"/>
    <dgm:cxn modelId="{45E4AB38-9362-4195-A5D1-1B3E33736AB4}" type="presParOf" srcId="{11438F00-A8EE-4EE5-9C82-1959A970DC6C}" destId="{8434309C-9BC5-40FD-AD2D-3099A8786B59}" srcOrd="11" destOrd="0" presId="urn:microsoft.com/office/officeart/2005/8/layout/orgChart1"/>
    <dgm:cxn modelId="{2C38BE30-7CBA-4C6F-8B1B-C174A257BF3F}" type="presParOf" srcId="{8434309C-9BC5-40FD-AD2D-3099A8786B59}" destId="{C41555E6-38CB-4977-AC46-076866C6BD2A}" srcOrd="0" destOrd="0" presId="urn:microsoft.com/office/officeart/2005/8/layout/orgChart1"/>
    <dgm:cxn modelId="{58129AD6-DFEE-4830-9618-FE7E6B9DEEEC}" type="presParOf" srcId="{C41555E6-38CB-4977-AC46-076866C6BD2A}" destId="{4611557B-4C69-4615-8E53-8C436C79C607}" srcOrd="0" destOrd="0" presId="urn:microsoft.com/office/officeart/2005/8/layout/orgChart1"/>
    <dgm:cxn modelId="{87EAC42B-5E28-4C1A-9472-12C808D1E6F2}" type="presParOf" srcId="{C41555E6-38CB-4977-AC46-076866C6BD2A}" destId="{D7FD28CC-E7FB-4293-9614-9A9189E0E0DA}" srcOrd="1" destOrd="0" presId="urn:microsoft.com/office/officeart/2005/8/layout/orgChart1"/>
    <dgm:cxn modelId="{0EC1F92B-BC6F-499B-8D6F-D0919118A7D1}" type="presParOf" srcId="{8434309C-9BC5-40FD-AD2D-3099A8786B59}" destId="{0825C8CB-C559-4104-8308-F69E1F83E54B}" srcOrd="1" destOrd="0" presId="urn:microsoft.com/office/officeart/2005/8/layout/orgChart1"/>
    <dgm:cxn modelId="{EF04AA8A-D1C1-490B-BDD6-E23C24BC927E}" type="presParOf" srcId="{8434309C-9BC5-40FD-AD2D-3099A8786B59}" destId="{0FEA236C-3AFC-4236-A6FC-B693193D1E19}" srcOrd="2" destOrd="0" presId="urn:microsoft.com/office/officeart/2005/8/layout/orgChart1"/>
    <dgm:cxn modelId="{04B71228-AD48-4BDE-B6AF-416F3ACF5D47}" type="presParOf" srcId="{FDCB4E32-65EB-4EA3-9D38-87C9E89367A9}" destId="{88348846-F635-494D-AF62-BEF34318942A}" srcOrd="2" destOrd="0" presId="urn:microsoft.com/office/officeart/2005/8/layout/orgChart1"/>
    <dgm:cxn modelId="{31A4F8BE-D763-4F6D-9E79-8772F9009608}" type="presParOf" srcId="{BD95A4AF-FDB7-452A-A503-452FFDB8D5BB}" destId="{A5D3C763-CC06-4D14-9A3D-B9CDAD924F66}" srcOrd="2" destOrd="0" presId="urn:microsoft.com/office/officeart/2005/8/layout/orgChart1"/>
    <dgm:cxn modelId="{74C70CE6-07B7-494F-9222-17D22ACBCFEF}" type="presParOf" srcId="{BD95A4AF-FDB7-452A-A503-452FFDB8D5BB}" destId="{2D81A47C-93A3-4478-824C-800820CB5149}" srcOrd="3" destOrd="0" presId="urn:microsoft.com/office/officeart/2005/8/layout/orgChart1"/>
    <dgm:cxn modelId="{517A8593-BDD5-4DC9-A527-92A78A2B2C89}" type="presParOf" srcId="{2D81A47C-93A3-4478-824C-800820CB5149}" destId="{148B98F7-CC34-4301-8614-8A2435AFE728}" srcOrd="0" destOrd="0" presId="urn:microsoft.com/office/officeart/2005/8/layout/orgChart1"/>
    <dgm:cxn modelId="{50D26F1B-15D1-452E-907A-79FF29CE64C1}" type="presParOf" srcId="{148B98F7-CC34-4301-8614-8A2435AFE728}" destId="{218D612D-D38D-47A1-89BB-C1FC9211BEB1}" srcOrd="0" destOrd="0" presId="urn:microsoft.com/office/officeart/2005/8/layout/orgChart1"/>
    <dgm:cxn modelId="{007C5CE4-C4BE-439B-9443-09CCD071DBF4}" type="presParOf" srcId="{148B98F7-CC34-4301-8614-8A2435AFE728}" destId="{68A71B76-FF8A-41CA-BC46-1CD90871EF74}" srcOrd="1" destOrd="0" presId="urn:microsoft.com/office/officeart/2005/8/layout/orgChart1"/>
    <dgm:cxn modelId="{AFB4178D-9A37-4D3F-B79C-E389E9CEEFFE}" type="presParOf" srcId="{2D81A47C-93A3-4478-824C-800820CB5149}" destId="{7D51AAB1-DE98-4ECC-8CFF-88A00AFFD408}" srcOrd="1" destOrd="0" presId="urn:microsoft.com/office/officeart/2005/8/layout/orgChart1"/>
    <dgm:cxn modelId="{80BD1DB7-BDD9-40FF-9EB2-536BAE6AE7E0}" type="presParOf" srcId="{7D51AAB1-DE98-4ECC-8CFF-88A00AFFD408}" destId="{FCCFA7BE-316E-4317-BBF6-CEFD93D47318}" srcOrd="0" destOrd="0" presId="urn:microsoft.com/office/officeart/2005/8/layout/orgChart1"/>
    <dgm:cxn modelId="{EFC6B378-B1AF-40B7-953F-9F1A1AC00BAC}" type="presParOf" srcId="{7D51AAB1-DE98-4ECC-8CFF-88A00AFFD408}" destId="{7AEE4C48-0519-491D-939F-FB3ABAE99054}" srcOrd="1" destOrd="0" presId="urn:microsoft.com/office/officeart/2005/8/layout/orgChart1"/>
    <dgm:cxn modelId="{BF983B69-F699-45EE-BA29-9BA329EC80B8}" type="presParOf" srcId="{7AEE4C48-0519-491D-939F-FB3ABAE99054}" destId="{3D5B403D-CD94-4989-BFCB-33BDB6AC5B37}" srcOrd="0" destOrd="0" presId="urn:microsoft.com/office/officeart/2005/8/layout/orgChart1"/>
    <dgm:cxn modelId="{B93AE2FD-25BC-4693-87B5-85702D19ED55}" type="presParOf" srcId="{3D5B403D-CD94-4989-BFCB-33BDB6AC5B37}" destId="{DE1578A9-76E4-4E48-8444-90B312E43C84}" srcOrd="0" destOrd="0" presId="urn:microsoft.com/office/officeart/2005/8/layout/orgChart1"/>
    <dgm:cxn modelId="{44040171-D4DF-49FC-BEBE-1F27A8317A2B}" type="presParOf" srcId="{3D5B403D-CD94-4989-BFCB-33BDB6AC5B37}" destId="{394F973B-8F7E-4CC9-A674-F3BCBFC18CF5}" srcOrd="1" destOrd="0" presId="urn:microsoft.com/office/officeart/2005/8/layout/orgChart1"/>
    <dgm:cxn modelId="{FBB0E2E8-BDEA-42D4-A28A-BC394356E3FD}" type="presParOf" srcId="{7AEE4C48-0519-491D-939F-FB3ABAE99054}" destId="{D0C8F4F5-B4B9-448A-8424-717F0F4ADE71}" srcOrd="1" destOrd="0" presId="urn:microsoft.com/office/officeart/2005/8/layout/orgChart1"/>
    <dgm:cxn modelId="{4BD55935-D465-46B3-B429-2B1B00E8BEFB}" type="presParOf" srcId="{7AEE4C48-0519-491D-939F-FB3ABAE99054}" destId="{1BAF0AB2-E636-4DB7-A05F-C69E91362DCC}" srcOrd="2" destOrd="0" presId="urn:microsoft.com/office/officeart/2005/8/layout/orgChart1"/>
    <dgm:cxn modelId="{68A48644-7740-454E-871A-BDEA97969D3C}" type="presParOf" srcId="{7D51AAB1-DE98-4ECC-8CFF-88A00AFFD408}" destId="{57FB2279-0BAF-4D24-A6A3-DF91AA8E6A76}" srcOrd="2" destOrd="0" presId="urn:microsoft.com/office/officeart/2005/8/layout/orgChart1"/>
    <dgm:cxn modelId="{F67BC276-3F07-4A3B-B69D-D4D30526CA2D}" type="presParOf" srcId="{7D51AAB1-DE98-4ECC-8CFF-88A00AFFD408}" destId="{49446008-7BE3-47EA-B1C0-53D9A8CE7707}" srcOrd="3" destOrd="0" presId="urn:microsoft.com/office/officeart/2005/8/layout/orgChart1"/>
    <dgm:cxn modelId="{DC761CF3-C13F-4E5E-86C9-64BB4ED36FFC}" type="presParOf" srcId="{49446008-7BE3-47EA-B1C0-53D9A8CE7707}" destId="{6910705C-D3B8-4019-B245-78E7B33903D0}" srcOrd="0" destOrd="0" presId="urn:microsoft.com/office/officeart/2005/8/layout/orgChart1"/>
    <dgm:cxn modelId="{75EFB567-637A-4F8B-9F19-B060614421F0}" type="presParOf" srcId="{6910705C-D3B8-4019-B245-78E7B33903D0}" destId="{5A2294B2-8B56-4A38-B8AC-BA618E640BF1}" srcOrd="0" destOrd="0" presId="urn:microsoft.com/office/officeart/2005/8/layout/orgChart1"/>
    <dgm:cxn modelId="{A19A8032-A267-4F81-A0B3-6C270BB2F7EC}" type="presParOf" srcId="{6910705C-D3B8-4019-B245-78E7B33903D0}" destId="{F7A6F0C6-B38A-43B6-8DBC-A37CF7E79839}" srcOrd="1" destOrd="0" presId="urn:microsoft.com/office/officeart/2005/8/layout/orgChart1"/>
    <dgm:cxn modelId="{33D4B69C-5807-47A0-A779-57594D074F2C}" type="presParOf" srcId="{49446008-7BE3-47EA-B1C0-53D9A8CE7707}" destId="{71E60A91-56E2-4473-B1DD-134AEEFE4F7E}" srcOrd="1" destOrd="0" presId="urn:microsoft.com/office/officeart/2005/8/layout/orgChart1"/>
    <dgm:cxn modelId="{67BBE9B9-FB90-4417-80E6-CA73281C6145}" type="presParOf" srcId="{49446008-7BE3-47EA-B1C0-53D9A8CE7707}" destId="{5012F75D-4CBC-4F6E-A2C8-A00BDF381A55}" srcOrd="2" destOrd="0" presId="urn:microsoft.com/office/officeart/2005/8/layout/orgChart1"/>
    <dgm:cxn modelId="{1518F5A9-50CD-45A4-95F0-EB09B1FF4137}" type="presParOf" srcId="{2D81A47C-93A3-4478-824C-800820CB5149}" destId="{1BCC3056-819B-49DC-947D-8D453A323D28}" srcOrd="2" destOrd="0" presId="urn:microsoft.com/office/officeart/2005/8/layout/orgChart1"/>
    <dgm:cxn modelId="{3C3D66C4-C2EA-4F54-B85D-3F2045624D63}" type="presParOf" srcId="{BF324564-9D93-4F44-8F40-9C9D72CACEE9}" destId="{BA948B50-92B1-43EA-8A57-440DAFA3CFD0}"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FB2279-0BAF-4D24-A6A3-DF91AA8E6A76}">
      <dsp:nvSpPr>
        <dsp:cNvPr id="0" name=""/>
        <dsp:cNvSpPr/>
      </dsp:nvSpPr>
      <dsp:spPr>
        <a:xfrm>
          <a:off x="7207051" y="1611627"/>
          <a:ext cx="646944" cy="1340195"/>
        </a:xfrm>
        <a:custGeom>
          <a:avLst/>
          <a:gdLst/>
          <a:ahLst/>
          <a:cxnLst/>
          <a:rect l="0" t="0" r="0" b="0"/>
          <a:pathLst>
            <a:path>
              <a:moveTo>
                <a:pt x="0" y="0"/>
              </a:moveTo>
              <a:lnTo>
                <a:pt x="0" y="1340195"/>
              </a:lnTo>
              <a:lnTo>
                <a:pt x="646944" y="13401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CFA7BE-316E-4317-BBF6-CEFD93D47318}">
      <dsp:nvSpPr>
        <dsp:cNvPr id="0" name=""/>
        <dsp:cNvSpPr/>
      </dsp:nvSpPr>
      <dsp:spPr>
        <a:xfrm>
          <a:off x="7207051" y="1611627"/>
          <a:ext cx="576263" cy="452007"/>
        </a:xfrm>
        <a:custGeom>
          <a:avLst/>
          <a:gdLst/>
          <a:ahLst/>
          <a:cxnLst/>
          <a:rect l="0" t="0" r="0" b="0"/>
          <a:pathLst>
            <a:path>
              <a:moveTo>
                <a:pt x="0" y="0"/>
              </a:moveTo>
              <a:lnTo>
                <a:pt x="0" y="452007"/>
              </a:lnTo>
              <a:lnTo>
                <a:pt x="576263" y="4520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D3C763-CC06-4D14-9A3D-B9CDAD924F66}">
      <dsp:nvSpPr>
        <dsp:cNvPr id="0" name=""/>
        <dsp:cNvSpPr/>
      </dsp:nvSpPr>
      <dsp:spPr>
        <a:xfrm>
          <a:off x="5569740" y="546699"/>
          <a:ext cx="2608570" cy="522400"/>
        </a:xfrm>
        <a:custGeom>
          <a:avLst/>
          <a:gdLst/>
          <a:ahLst/>
          <a:cxnLst/>
          <a:rect l="0" t="0" r="0" b="0"/>
          <a:pathLst>
            <a:path>
              <a:moveTo>
                <a:pt x="0" y="0"/>
              </a:moveTo>
              <a:lnTo>
                <a:pt x="0" y="408469"/>
              </a:lnTo>
              <a:lnTo>
                <a:pt x="2608570" y="408469"/>
              </a:lnTo>
              <a:lnTo>
                <a:pt x="2608570" y="5224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81F493-080C-4061-B6CC-DF965281C406}">
      <dsp:nvSpPr>
        <dsp:cNvPr id="0" name=""/>
        <dsp:cNvSpPr/>
      </dsp:nvSpPr>
      <dsp:spPr>
        <a:xfrm>
          <a:off x="1858899" y="1610510"/>
          <a:ext cx="424604" cy="4061824"/>
        </a:xfrm>
        <a:custGeom>
          <a:avLst/>
          <a:gdLst/>
          <a:ahLst/>
          <a:cxnLst/>
          <a:rect l="0" t="0" r="0" b="0"/>
          <a:pathLst>
            <a:path>
              <a:moveTo>
                <a:pt x="0" y="0"/>
              </a:moveTo>
              <a:lnTo>
                <a:pt x="0" y="4061824"/>
              </a:lnTo>
              <a:lnTo>
                <a:pt x="424604" y="40618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18D03D-D8D1-4894-A3FA-AC2C3BF1BFA4}">
      <dsp:nvSpPr>
        <dsp:cNvPr id="0" name=""/>
        <dsp:cNvSpPr/>
      </dsp:nvSpPr>
      <dsp:spPr>
        <a:xfrm>
          <a:off x="1858899" y="1610510"/>
          <a:ext cx="426155" cy="3380610"/>
        </a:xfrm>
        <a:custGeom>
          <a:avLst/>
          <a:gdLst/>
          <a:ahLst/>
          <a:cxnLst/>
          <a:rect l="0" t="0" r="0" b="0"/>
          <a:pathLst>
            <a:path>
              <a:moveTo>
                <a:pt x="0" y="0"/>
              </a:moveTo>
              <a:lnTo>
                <a:pt x="0" y="3380610"/>
              </a:lnTo>
              <a:lnTo>
                <a:pt x="426155" y="338061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982FD9-5B82-4A29-AF7A-AE867C81C4F1}">
      <dsp:nvSpPr>
        <dsp:cNvPr id="0" name=""/>
        <dsp:cNvSpPr/>
      </dsp:nvSpPr>
      <dsp:spPr>
        <a:xfrm>
          <a:off x="1858899" y="1610510"/>
          <a:ext cx="424604" cy="2662868"/>
        </a:xfrm>
        <a:custGeom>
          <a:avLst/>
          <a:gdLst/>
          <a:ahLst/>
          <a:cxnLst/>
          <a:rect l="0" t="0" r="0" b="0"/>
          <a:pathLst>
            <a:path>
              <a:moveTo>
                <a:pt x="0" y="0"/>
              </a:moveTo>
              <a:lnTo>
                <a:pt x="0" y="2662868"/>
              </a:lnTo>
              <a:lnTo>
                <a:pt x="424604" y="266286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47935F-0847-4836-A4A9-113AC684AE2A}">
      <dsp:nvSpPr>
        <dsp:cNvPr id="0" name=""/>
        <dsp:cNvSpPr/>
      </dsp:nvSpPr>
      <dsp:spPr>
        <a:xfrm>
          <a:off x="1858899" y="1610510"/>
          <a:ext cx="390587" cy="1949183"/>
        </a:xfrm>
        <a:custGeom>
          <a:avLst/>
          <a:gdLst/>
          <a:ahLst/>
          <a:cxnLst/>
          <a:rect l="0" t="0" r="0" b="0"/>
          <a:pathLst>
            <a:path>
              <a:moveTo>
                <a:pt x="0" y="0"/>
              </a:moveTo>
              <a:lnTo>
                <a:pt x="0" y="1949183"/>
              </a:lnTo>
              <a:lnTo>
                <a:pt x="390587" y="19491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42B782-E984-4EA3-BE57-491F1AB8134B}">
      <dsp:nvSpPr>
        <dsp:cNvPr id="0" name=""/>
        <dsp:cNvSpPr/>
      </dsp:nvSpPr>
      <dsp:spPr>
        <a:xfrm>
          <a:off x="1858899" y="1610510"/>
          <a:ext cx="413265" cy="1133427"/>
        </a:xfrm>
        <a:custGeom>
          <a:avLst/>
          <a:gdLst/>
          <a:ahLst/>
          <a:cxnLst/>
          <a:rect l="0" t="0" r="0" b="0"/>
          <a:pathLst>
            <a:path>
              <a:moveTo>
                <a:pt x="0" y="0"/>
              </a:moveTo>
              <a:lnTo>
                <a:pt x="0" y="1133427"/>
              </a:lnTo>
              <a:lnTo>
                <a:pt x="413265" y="113342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FD9F34-AA98-4E21-AF7C-272CF8C76759}">
      <dsp:nvSpPr>
        <dsp:cNvPr id="0" name=""/>
        <dsp:cNvSpPr/>
      </dsp:nvSpPr>
      <dsp:spPr>
        <a:xfrm>
          <a:off x="1858899" y="1610510"/>
          <a:ext cx="413265" cy="431081"/>
        </a:xfrm>
        <a:custGeom>
          <a:avLst/>
          <a:gdLst/>
          <a:ahLst/>
          <a:cxnLst/>
          <a:rect l="0" t="0" r="0" b="0"/>
          <a:pathLst>
            <a:path>
              <a:moveTo>
                <a:pt x="0" y="0"/>
              </a:moveTo>
              <a:lnTo>
                <a:pt x="0" y="431081"/>
              </a:lnTo>
              <a:lnTo>
                <a:pt x="413265" y="4310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89B6DA-FA1F-4484-BD1C-CE94B3F0196F}">
      <dsp:nvSpPr>
        <dsp:cNvPr id="0" name=""/>
        <dsp:cNvSpPr/>
      </dsp:nvSpPr>
      <dsp:spPr>
        <a:xfrm>
          <a:off x="2900466" y="546699"/>
          <a:ext cx="2669274" cy="521282"/>
        </a:xfrm>
        <a:custGeom>
          <a:avLst/>
          <a:gdLst/>
          <a:ahLst/>
          <a:cxnLst/>
          <a:rect l="0" t="0" r="0" b="0"/>
          <a:pathLst>
            <a:path>
              <a:moveTo>
                <a:pt x="2669274" y="0"/>
              </a:moveTo>
              <a:lnTo>
                <a:pt x="2669274" y="407351"/>
              </a:lnTo>
              <a:lnTo>
                <a:pt x="0" y="407351"/>
              </a:lnTo>
              <a:lnTo>
                <a:pt x="0" y="5212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A06BD9-D70E-464D-86F3-A998496DFA2A}">
      <dsp:nvSpPr>
        <dsp:cNvPr id="0" name=""/>
        <dsp:cNvSpPr/>
      </dsp:nvSpPr>
      <dsp:spPr>
        <a:xfrm>
          <a:off x="2334587" y="4171"/>
          <a:ext cx="6470307" cy="542527"/>
        </a:xfrm>
        <a:prstGeom prst="rect">
          <a:avLst/>
        </a:prstGeom>
        <a:no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err="1">
              <a:solidFill>
                <a:schemeClr val="tx1"/>
              </a:solidFill>
              <a:latin typeface="Times New Roman" panose="02020603050405020304" pitchFamily="18" charset="0"/>
              <a:cs typeface="Times New Roman" panose="02020603050405020304" pitchFamily="18" charset="0"/>
            </a:rPr>
            <a:t>Quản</a:t>
          </a:r>
          <a:r>
            <a:rPr lang="en-US" sz="2800" kern="1200" dirty="0">
              <a:solidFill>
                <a:schemeClr val="tx1"/>
              </a:solidFill>
              <a:latin typeface="Times New Roman" panose="02020603050405020304" pitchFamily="18" charset="0"/>
              <a:cs typeface="Times New Roman" panose="02020603050405020304" pitchFamily="18" charset="0"/>
            </a:rPr>
            <a:t> </a:t>
          </a:r>
          <a:r>
            <a:rPr lang="en-US" sz="2800" kern="1200" dirty="0" err="1">
              <a:solidFill>
                <a:schemeClr val="tx1"/>
              </a:solidFill>
              <a:latin typeface="Times New Roman" panose="02020603050405020304" pitchFamily="18" charset="0"/>
              <a:cs typeface="Times New Roman" panose="02020603050405020304" pitchFamily="18" charset="0"/>
            </a:rPr>
            <a:t>lý</a:t>
          </a:r>
          <a:r>
            <a:rPr lang="en-US" sz="2800" kern="1200" dirty="0">
              <a:solidFill>
                <a:schemeClr val="tx1"/>
              </a:solidFill>
              <a:latin typeface="Times New Roman" panose="02020603050405020304" pitchFamily="18" charset="0"/>
              <a:cs typeface="Times New Roman" panose="02020603050405020304" pitchFamily="18" charset="0"/>
            </a:rPr>
            <a:t> </a:t>
          </a:r>
          <a:r>
            <a:rPr lang="en-US" sz="2800" kern="1200" dirty="0" err="1">
              <a:solidFill>
                <a:schemeClr val="tx1"/>
              </a:solidFill>
              <a:latin typeface="Times New Roman" panose="02020603050405020304" pitchFamily="18" charset="0"/>
              <a:cs typeface="Times New Roman" panose="02020603050405020304" pitchFamily="18" charset="0"/>
            </a:rPr>
            <a:t>thông</a:t>
          </a:r>
          <a:r>
            <a:rPr lang="en-US" sz="2800" kern="1200" dirty="0">
              <a:solidFill>
                <a:schemeClr val="tx1"/>
              </a:solidFill>
              <a:latin typeface="Times New Roman" panose="02020603050405020304" pitchFamily="18" charset="0"/>
              <a:cs typeface="Times New Roman" panose="02020603050405020304" pitchFamily="18" charset="0"/>
            </a:rPr>
            <a:t> tin </a:t>
          </a:r>
          <a:r>
            <a:rPr lang="en-US" sz="2800" kern="1200" dirty="0" err="1">
              <a:solidFill>
                <a:schemeClr val="tx1"/>
              </a:solidFill>
              <a:latin typeface="Times New Roman" panose="02020603050405020304" pitchFamily="18" charset="0"/>
              <a:cs typeface="Times New Roman" panose="02020603050405020304" pitchFamily="18" charset="0"/>
            </a:rPr>
            <a:t>kinh</a:t>
          </a:r>
          <a:r>
            <a:rPr lang="en-US" sz="2800" kern="1200" dirty="0">
              <a:solidFill>
                <a:schemeClr val="tx1"/>
              </a:solidFill>
              <a:latin typeface="Times New Roman" panose="02020603050405020304" pitchFamily="18" charset="0"/>
              <a:cs typeface="Times New Roman" panose="02020603050405020304" pitchFamily="18" charset="0"/>
            </a:rPr>
            <a:t> </a:t>
          </a:r>
          <a:r>
            <a:rPr lang="en-US" sz="2800" kern="1200" dirty="0" err="1">
              <a:solidFill>
                <a:schemeClr val="tx1"/>
              </a:solidFill>
              <a:latin typeface="Times New Roman" panose="02020603050405020304" pitchFamily="18" charset="0"/>
              <a:cs typeface="Times New Roman" panose="02020603050405020304" pitchFamily="18" charset="0"/>
            </a:rPr>
            <a:t>doanh</a:t>
          </a:r>
          <a:r>
            <a:rPr lang="en-US" sz="2800" kern="1200" dirty="0">
              <a:solidFill>
                <a:schemeClr val="tx1"/>
              </a:solidFill>
              <a:latin typeface="Times New Roman" panose="02020603050405020304" pitchFamily="18" charset="0"/>
              <a:cs typeface="Times New Roman" panose="02020603050405020304" pitchFamily="18" charset="0"/>
            </a:rPr>
            <a:t> </a:t>
          </a:r>
          <a:r>
            <a:rPr lang="en-US" sz="2800" kern="1200" dirty="0" err="1">
              <a:solidFill>
                <a:schemeClr val="tx1"/>
              </a:solidFill>
              <a:latin typeface="Times New Roman" panose="02020603050405020304" pitchFamily="18" charset="0"/>
              <a:cs typeface="Times New Roman" panose="02020603050405020304" pitchFamily="18" charset="0"/>
            </a:rPr>
            <a:t>thuốc</a:t>
          </a:r>
          <a:r>
            <a:rPr lang="en-US" sz="2800" kern="1200" dirty="0">
              <a:solidFill>
                <a:schemeClr val="tx1"/>
              </a:solidFill>
              <a:latin typeface="Times New Roman" panose="02020603050405020304" pitchFamily="18" charset="0"/>
              <a:cs typeface="Times New Roman" panose="02020603050405020304" pitchFamily="18" charset="0"/>
            </a:rPr>
            <a:t> </a:t>
          </a:r>
          <a:r>
            <a:rPr lang="en-US" sz="2800" kern="1200" dirty="0" err="1">
              <a:solidFill>
                <a:schemeClr val="tx1"/>
              </a:solidFill>
              <a:latin typeface="Times New Roman" panose="02020603050405020304" pitchFamily="18" charset="0"/>
              <a:cs typeface="Times New Roman" panose="02020603050405020304" pitchFamily="18" charset="0"/>
            </a:rPr>
            <a:t>tây</a:t>
          </a:r>
          <a:endParaRPr lang="en-US" sz="2800" kern="1200" dirty="0"/>
        </a:p>
      </dsp:txBody>
      <dsp:txXfrm>
        <a:off x="2334587" y="4171"/>
        <a:ext cx="6470307" cy="542527"/>
      </dsp:txXfrm>
    </dsp:sp>
    <dsp:sp modelId="{F46479F4-FD9B-482B-833A-1FA5912CBCB7}">
      <dsp:nvSpPr>
        <dsp:cNvPr id="0" name=""/>
        <dsp:cNvSpPr/>
      </dsp:nvSpPr>
      <dsp:spPr>
        <a:xfrm>
          <a:off x="1598508" y="1067982"/>
          <a:ext cx="2603917" cy="542527"/>
        </a:xfrm>
        <a:prstGeom prst="rect">
          <a:avLst/>
        </a:prstGeom>
        <a:no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err="1">
              <a:solidFill>
                <a:schemeClr val="tx1"/>
              </a:solidFill>
              <a:latin typeface="Times New Roman" panose="02020603050405020304" pitchFamily="18" charset="0"/>
              <a:cs typeface="Times New Roman" panose="02020603050405020304" pitchFamily="18" charset="0"/>
            </a:rPr>
            <a:t>Thuốc</a:t>
          </a:r>
          <a:endParaRPr lang="en-US" sz="2800" kern="1200" dirty="0">
            <a:solidFill>
              <a:schemeClr val="tx1"/>
            </a:solidFill>
            <a:latin typeface="Times New Roman" panose="02020603050405020304" pitchFamily="18" charset="0"/>
            <a:cs typeface="Times New Roman" panose="02020603050405020304" pitchFamily="18" charset="0"/>
          </a:endParaRPr>
        </a:p>
      </dsp:txBody>
      <dsp:txXfrm>
        <a:off x="1598508" y="1067982"/>
        <a:ext cx="2603917" cy="542527"/>
      </dsp:txXfrm>
    </dsp:sp>
    <dsp:sp modelId="{63FD526B-FFFF-4F9B-AB70-9D1F4058DC58}">
      <dsp:nvSpPr>
        <dsp:cNvPr id="0" name=""/>
        <dsp:cNvSpPr/>
      </dsp:nvSpPr>
      <dsp:spPr>
        <a:xfrm>
          <a:off x="2272165" y="1770327"/>
          <a:ext cx="2603917" cy="542527"/>
        </a:xfrm>
        <a:prstGeom prst="rect">
          <a:avLst/>
        </a:prstGeom>
        <a:no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err="1">
              <a:solidFill>
                <a:schemeClr val="tx1"/>
              </a:solidFill>
              <a:latin typeface="Times New Roman" panose="02020603050405020304" pitchFamily="18" charset="0"/>
              <a:cs typeface="Times New Roman" panose="02020603050405020304" pitchFamily="18" charset="0"/>
            </a:rPr>
            <a:t>Thêm</a:t>
          </a:r>
          <a:endParaRPr lang="en-US" sz="2800" kern="1200" dirty="0">
            <a:solidFill>
              <a:schemeClr val="tx1"/>
            </a:solidFill>
            <a:latin typeface="Times New Roman" panose="02020603050405020304" pitchFamily="18" charset="0"/>
            <a:cs typeface="Times New Roman" panose="02020603050405020304" pitchFamily="18" charset="0"/>
          </a:endParaRPr>
        </a:p>
      </dsp:txBody>
      <dsp:txXfrm>
        <a:off x="2272165" y="1770327"/>
        <a:ext cx="2603917" cy="542527"/>
      </dsp:txXfrm>
    </dsp:sp>
    <dsp:sp modelId="{50DA5C59-0E9D-4B55-912F-6063453FA153}">
      <dsp:nvSpPr>
        <dsp:cNvPr id="0" name=""/>
        <dsp:cNvSpPr/>
      </dsp:nvSpPr>
      <dsp:spPr>
        <a:xfrm>
          <a:off x="2272165" y="2472673"/>
          <a:ext cx="2603917" cy="542527"/>
        </a:xfrm>
        <a:prstGeom prst="rect">
          <a:avLst/>
        </a:prstGeom>
        <a:no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err="1">
              <a:solidFill>
                <a:schemeClr val="tx1"/>
              </a:solidFill>
              <a:latin typeface="Times New Roman" panose="02020603050405020304" pitchFamily="18" charset="0"/>
              <a:cs typeface="Times New Roman" panose="02020603050405020304" pitchFamily="18" charset="0"/>
            </a:rPr>
            <a:t>Sửa</a:t>
          </a:r>
          <a:r>
            <a:rPr lang="en-US" sz="2800" kern="1200" dirty="0">
              <a:solidFill>
                <a:schemeClr val="tx1"/>
              </a:solidFill>
              <a:latin typeface="Times New Roman" panose="02020603050405020304" pitchFamily="18" charset="0"/>
              <a:cs typeface="Times New Roman" panose="02020603050405020304" pitchFamily="18" charset="0"/>
            </a:rPr>
            <a:t> </a:t>
          </a:r>
        </a:p>
      </dsp:txBody>
      <dsp:txXfrm>
        <a:off x="2272165" y="2472673"/>
        <a:ext cx="2603917" cy="542527"/>
      </dsp:txXfrm>
    </dsp:sp>
    <dsp:sp modelId="{FD7BF347-02AE-4443-94AC-C1A656ABF378}">
      <dsp:nvSpPr>
        <dsp:cNvPr id="0" name=""/>
        <dsp:cNvSpPr/>
      </dsp:nvSpPr>
      <dsp:spPr>
        <a:xfrm>
          <a:off x="2249487" y="3288429"/>
          <a:ext cx="2603917" cy="542527"/>
        </a:xfrm>
        <a:prstGeom prst="rect">
          <a:avLst/>
        </a:prstGeom>
        <a:no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err="1">
              <a:solidFill>
                <a:schemeClr val="tx1"/>
              </a:solidFill>
              <a:latin typeface="Times New Roman" panose="02020603050405020304" pitchFamily="18" charset="0"/>
              <a:cs typeface="Times New Roman" panose="02020603050405020304" pitchFamily="18" charset="0"/>
            </a:rPr>
            <a:t>Xóa</a:t>
          </a:r>
          <a:endParaRPr lang="en-US" sz="2800" kern="1200" dirty="0">
            <a:solidFill>
              <a:schemeClr val="tx1"/>
            </a:solidFill>
            <a:latin typeface="Times New Roman" panose="02020603050405020304" pitchFamily="18" charset="0"/>
            <a:cs typeface="Times New Roman" panose="02020603050405020304" pitchFamily="18" charset="0"/>
          </a:endParaRPr>
        </a:p>
      </dsp:txBody>
      <dsp:txXfrm>
        <a:off x="2249487" y="3288429"/>
        <a:ext cx="2603917" cy="542527"/>
      </dsp:txXfrm>
    </dsp:sp>
    <dsp:sp modelId="{E0C9229D-9A63-47F4-9839-49254F768042}">
      <dsp:nvSpPr>
        <dsp:cNvPr id="0" name=""/>
        <dsp:cNvSpPr/>
      </dsp:nvSpPr>
      <dsp:spPr>
        <a:xfrm>
          <a:off x="2283504" y="4002114"/>
          <a:ext cx="2603917" cy="542527"/>
        </a:xfrm>
        <a:prstGeom prst="rect">
          <a:avLst/>
        </a:prstGeom>
        <a:no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err="1">
              <a:solidFill>
                <a:schemeClr val="tx1"/>
              </a:solidFill>
              <a:latin typeface="Times New Roman" panose="02020603050405020304" pitchFamily="18" charset="0"/>
              <a:cs typeface="Times New Roman" panose="02020603050405020304" pitchFamily="18" charset="0"/>
            </a:rPr>
            <a:t>Tìm</a:t>
          </a:r>
          <a:r>
            <a:rPr lang="en-US" sz="2800" kern="1200" dirty="0">
              <a:solidFill>
                <a:schemeClr val="tx1"/>
              </a:solidFill>
              <a:latin typeface="Times New Roman" panose="02020603050405020304" pitchFamily="18" charset="0"/>
              <a:cs typeface="Times New Roman" panose="02020603050405020304" pitchFamily="18" charset="0"/>
            </a:rPr>
            <a:t> </a:t>
          </a:r>
          <a:r>
            <a:rPr lang="en-US" sz="2800" kern="1200" dirty="0" err="1">
              <a:solidFill>
                <a:schemeClr val="tx1"/>
              </a:solidFill>
              <a:latin typeface="Times New Roman" panose="02020603050405020304" pitchFamily="18" charset="0"/>
              <a:cs typeface="Times New Roman" panose="02020603050405020304" pitchFamily="18" charset="0"/>
            </a:rPr>
            <a:t>kiếm</a:t>
          </a:r>
          <a:endParaRPr lang="en-US" sz="2800" kern="1200" dirty="0">
            <a:solidFill>
              <a:schemeClr val="tx1"/>
            </a:solidFill>
            <a:latin typeface="Times New Roman" panose="02020603050405020304" pitchFamily="18" charset="0"/>
            <a:cs typeface="Times New Roman" panose="02020603050405020304" pitchFamily="18" charset="0"/>
          </a:endParaRPr>
        </a:p>
      </dsp:txBody>
      <dsp:txXfrm>
        <a:off x="2283504" y="4002114"/>
        <a:ext cx="2603917" cy="542527"/>
      </dsp:txXfrm>
    </dsp:sp>
    <dsp:sp modelId="{3AFF7537-B7C2-4FF5-8264-3C5E5FEBC2BF}">
      <dsp:nvSpPr>
        <dsp:cNvPr id="0" name=""/>
        <dsp:cNvSpPr/>
      </dsp:nvSpPr>
      <dsp:spPr>
        <a:xfrm>
          <a:off x="2285055" y="4719857"/>
          <a:ext cx="2603917" cy="542527"/>
        </a:xfrm>
        <a:prstGeom prst="rect">
          <a:avLst/>
        </a:prstGeom>
        <a:no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err="1">
              <a:solidFill>
                <a:schemeClr val="tx1"/>
              </a:solidFill>
              <a:latin typeface="Times New Roman" panose="02020603050405020304" pitchFamily="18" charset="0"/>
              <a:cs typeface="Times New Roman" panose="02020603050405020304" pitchFamily="18" charset="0"/>
            </a:rPr>
            <a:t>Sắp</a:t>
          </a:r>
          <a:r>
            <a:rPr lang="en-US" sz="2800" kern="1200" dirty="0">
              <a:solidFill>
                <a:schemeClr val="tx1"/>
              </a:solidFill>
              <a:latin typeface="Times New Roman" panose="02020603050405020304" pitchFamily="18" charset="0"/>
              <a:cs typeface="Times New Roman" panose="02020603050405020304" pitchFamily="18" charset="0"/>
            </a:rPr>
            <a:t> </a:t>
          </a:r>
          <a:r>
            <a:rPr lang="en-US" sz="2800" kern="1200" dirty="0" err="1">
              <a:solidFill>
                <a:schemeClr val="tx1"/>
              </a:solidFill>
              <a:latin typeface="Times New Roman" panose="02020603050405020304" pitchFamily="18" charset="0"/>
              <a:cs typeface="Times New Roman" panose="02020603050405020304" pitchFamily="18" charset="0"/>
            </a:rPr>
            <a:t>xếp</a:t>
          </a:r>
          <a:endParaRPr lang="en-US" sz="2800" kern="1200" dirty="0">
            <a:solidFill>
              <a:schemeClr val="tx1"/>
            </a:solidFill>
            <a:latin typeface="Times New Roman" panose="02020603050405020304" pitchFamily="18" charset="0"/>
            <a:cs typeface="Times New Roman" panose="02020603050405020304" pitchFamily="18" charset="0"/>
          </a:endParaRPr>
        </a:p>
      </dsp:txBody>
      <dsp:txXfrm>
        <a:off x="2285055" y="4719857"/>
        <a:ext cx="2603917" cy="542527"/>
      </dsp:txXfrm>
    </dsp:sp>
    <dsp:sp modelId="{4611557B-4C69-4615-8E53-8C436C79C607}">
      <dsp:nvSpPr>
        <dsp:cNvPr id="0" name=""/>
        <dsp:cNvSpPr/>
      </dsp:nvSpPr>
      <dsp:spPr>
        <a:xfrm>
          <a:off x="2283504" y="5401071"/>
          <a:ext cx="2603917" cy="542527"/>
        </a:xfrm>
        <a:prstGeom prst="rect">
          <a:avLst/>
        </a:prstGeom>
        <a:no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err="1">
              <a:solidFill>
                <a:schemeClr val="tx1"/>
              </a:solidFill>
              <a:latin typeface="Times New Roman" panose="02020603050405020304" pitchFamily="18" charset="0"/>
              <a:cs typeface="Times New Roman" panose="02020603050405020304" pitchFamily="18" charset="0"/>
            </a:rPr>
            <a:t>Đọc</a:t>
          </a:r>
          <a:r>
            <a:rPr lang="en-US" sz="2800" kern="1200" dirty="0">
              <a:solidFill>
                <a:schemeClr val="tx1"/>
              </a:solidFill>
              <a:latin typeface="Times New Roman" panose="02020603050405020304" pitchFamily="18" charset="0"/>
              <a:cs typeface="Times New Roman" panose="02020603050405020304" pitchFamily="18" charset="0"/>
            </a:rPr>
            <a:t>/</a:t>
          </a:r>
          <a:r>
            <a:rPr lang="en-US" sz="2800" kern="1200" dirty="0" err="1">
              <a:solidFill>
                <a:schemeClr val="tx1"/>
              </a:solidFill>
              <a:latin typeface="Times New Roman" panose="02020603050405020304" pitchFamily="18" charset="0"/>
              <a:cs typeface="Times New Roman" panose="02020603050405020304" pitchFamily="18" charset="0"/>
            </a:rPr>
            <a:t>ghi</a:t>
          </a:r>
          <a:r>
            <a:rPr lang="en-US" sz="2800" kern="1200" dirty="0">
              <a:solidFill>
                <a:schemeClr val="tx1"/>
              </a:solidFill>
              <a:latin typeface="Times New Roman" panose="02020603050405020304" pitchFamily="18" charset="0"/>
              <a:cs typeface="Times New Roman" panose="02020603050405020304" pitchFamily="18" charset="0"/>
            </a:rPr>
            <a:t> file</a:t>
          </a:r>
        </a:p>
      </dsp:txBody>
      <dsp:txXfrm>
        <a:off x="2283504" y="5401071"/>
        <a:ext cx="2603917" cy="542527"/>
      </dsp:txXfrm>
    </dsp:sp>
    <dsp:sp modelId="{218D612D-D38D-47A1-89BB-C1FC9211BEB1}">
      <dsp:nvSpPr>
        <dsp:cNvPr id="0" name=""/>
        <dsp:cNvSpPr/>
      </dsp:nvSpPr>
      <dsp:spPr>
        <a:xfrm>
          <a:off x="6964236" y="1069099"/>
          <a:ext cx="2428148" cy="542527"/>
        </a:xfrm>
        <a:prstGeom prst="rect">
          <a:avLst/>
        </a:prstGeom>
        <a:no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err="1">
              <a:solidFill>
                <a:schemeClr val="tx1"/>
              </a:solidFill>
              <a:latin typeface="Times New Roman" panose="02020603050405020304" pitchFamily="18" charset="0"/>
              <a:cs typeface="Times New Roman" panose="02020603050405020304" pitchFamily="18" charset="0"/>
            </a:rPr>
            <a:t>Hóa</a:t>
          </a:r>
          <a:r>
            <a:rPr lang="en-US" sz="2800" kern="1200" dirty="0">
              <a:solidFill>
                <a:schemeClr val="tx1"/>
              </a:solidFill>
              <a:latin typeface="Times New Roman" panose="02020603050405020304" pitchFamily="18" charset="0"/>
              <a:cs typeface="Times New Roman" panose="02020603050405020304" pitchFamily="18" charset="0"/>
            </a:rPr>
            <a:t> </a:t>
          </a:r>
          <a:r>
            <a:rPr lang="en-US" sz="2800" kern="1200" dirty="0" err="1">
              <a:solidFill>
                <a:schemeClr val="tx1"/>
              </a:solidFill>
              <a:latin typeface="Times New Roman" panose="02020603050405020304" pitchFamily="18" charset="0"/>
              <a:cs typeface="Times New Roman" panose="02020603050405020304" pitchFamily="18" charset="0"/>
            </a:rPr>
            <a:t>đơn</a:t>
          </a:r>
          <a:endParaRPr lang="en-US" sz="2800" kern="1200" dirty="0">
            <a:solidFill>
              <a:schemeClr val="tx1"/>
            </a:solidFill>
            <a:latin typeface="Times New Roman" panose="02020603050405020304" pitchFamily="18" charset="0"/>
            <a:cs typeface="Times New Roman" panose="02020603050405020304" pitchFamily="18" charset="0"/>
          </a:endParaRPr>
        </a:p>
      </dsp:txBody>
      <dsp:txXfrm>
        <a:off x="6964236" y="1069099"/>
        <a:ext cx="2428148" cy="542527"/>
      </dsp:txXfrm>
    </dsp:sp>
    <dsp:sp modelId="{DE1578A9-76E4-4E48-8444-90B312E43C84}">
      <dsp:nvSpPr>
        <dsp:cNvPr id="0" name=""/>
        <dsp:cNvSpPr/>
      </dsp:nvSpPr>
      <dsp:spPr>
        <a:xfrm>
          <a:off x="7783315" y="1792370"/>
          <a:ext cx="2428148" cy="542527"/>
        </a:xfrm>
        <a:prstGeom prst="rect">
          <a:avLst/>
        </a:prstGeom>
        <a:no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err="1">
              <a:solidFill>
                <a:schemeClr val="tx1"/>
              </a:solidFill>
              <a:latin typeface="Times New Roman" panose="02020603050405020304" pitchFamily="18" charset="0"/>
              <a:cs typeface="Times New Roman" panose="02020603050405020304" pitchFamily="18" charset="0"/>
            </a:rPr>
            <a:t>Lập</a:t>
          </a:r>
          <a:r>
            <a:rPr lang="en-US" sz="2800" kern="1200" dirty="0">
              <a:solidFill>
                <a:schemeClr val="tx1"/>
              </a:solidFill>
              <a:latin typeface="Times New Roman" panose="02020603050405020304" pitchFamily="18" charset="0"/>
              <a:cs typeface="Times New Roman" panose="02020603050405020304" pitchFamily="18" charset="0"/>
            </a:rPr>
            <a:t> </a:t>
          </a:r>
          <a:r>
            <a:rPr lang="en-US" sz="2800" kern="1200" dirty="0" err="1">
              <a:solidFill>
                <a:schemeClr val="tx1"/>
              </a:solidFill>
              <a:latin typeface="Times New Roman" panose="02020603050405020304" pitchFamily="18" charset="0"/>
              <a:cs typeface="Times New Roman" panose="02020603050405020304" pitchFamily="18" charset="0"/>
            </a:rPr>
            <a:t>hóa</a:t>
          </a:r>
          <a:r>
            <a:rPr lang="en-US" sz="2800" kern="1200" dirty="0">
              <a:solidFill>
                <a:schemeClr val="tx1"/>
              </a:solidFill>
              <a:latin typeface="Times New Roman" panose="02020603050405020304" pitchFamily="18" charset="0"/>
              <a:cs typeface="Times New Roman" panose="02020603050405020304" pitchFamily="18" charset="0"/>
            </a:rPr>
            <a:t> </a:t>
          </a:r>
          <a:r>
            <a:rPr lang="en-US" sz="2800" kern="1200" dirty="0" err="1">
              <a:solidFill>
                <a:schemeClr val="tx1"/>
              </a:solidFill>
              <a:latin typeface="Times New Roman" panose="02020603050405020304" pitchFamily="18" charset="0"/>
              <a:cs typeface="Times New Roman" panose="02020603050405020304" pitchFamily="18" charset="0"/>
            </a:rPr>
            <a:t>đơn</a:t>
          </a:r>
          <a:endParaRPr lang="en-US" sz="2800" kern="1200" dirty="0">
            <a:solidFill>
              <a:schemeClr val="tx1"/>
            </a:solidFill>
            <a:latin typeface="Times New Roman" panose="02020603050405020304" pitchFamily="18" charset="0"/>
            <a:cs typeface="Times New Roman" panose="02020603050405020304" pitchFamily="18" charset="0"/>
          </a:endParaRPr>
        </a:p>
      </dsp:txBody>
      <dsp:txXfrm>
        <a:off x="7783315" y="1792370"/>
        <a:ext cx="2428148" cy="542527"/>
      </dsp:txXfrm>
    </dsp:sp>
    <dsp:sp modelId="{5A2294B2-8B56-4A38-B8AC-BA618E640BF1}">
      <dsp:nvSpPr>
        <dsp:cNvPr id="0" name=""/>
        <dsp:cNvSpPr/>
      </dsp:nvSpPr>
      <dsp:spPr>
        <a:xfrm>
          <a:off x="7853996" y="2680559"/>
          <a:ext cx="2428148" cy="542527"/>
        </a:xfrm>
        <a:prstGeom prst="rect">
          <a:avLst/>
        </a:prstGeom>
        <a:no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err="1">
              <a:solidFill>
                <a:schemeClr val="tx1"/>
              </a:solidFill>
              <a:latin typeface="Times New Roman" panose="02020603050405020304" pitchFamily="18" charset="0"/>
              <a:cs typeface="Times New Roman" panose="02020603050405020304" pitchFamily="18" charset="0"/>
            </a:rPr>
            <a:t>Xem</a:t>
          </a:r>
          <a:r>
            <a:rPr lang="en-US" sz="2800" kern="1200" dirty="0">
              <a:solidFill>
                <a:schemeClr val="tx1"/>
              </a:solidFill>
              <a:latin typeface="Times New Roman" panose="02020603050405020304" pitchFamily="18" charset="0"/>
              <a:cs typeface="Times New Roman" panose="02020603050405020304" pitchFamily="18" charset="0"/>
            </a:rPr>
            <a:t> </a:t>
          </a:r>
          <a:r>
            <a:rPr lang="en-US" sz="2800" kern="1200" dirty="0" err="1">
              <a:solidFill>
                <a:schemeClr val="tx1"/>
              </a:solidFill>
              <a:latin typeface="Times New Roman" panose="02020603050405020304" pitchFamily="18" charset="0"/>
              <a:cs typeface="Times New Roman" panose="02020603050405020304" pitchFamily="18" charset="0"/>
            </a:rPr>
            <a:t>hóa</a:t>
          </a:r>
          <a:r>
            <a:rPr lang="en-US" sz="2800" kern="1200" dirty="0">
              <a:solidFill>
                <a:schemeClr val="tx1"/>
              </a:solidFill>
              <a:latin typeface="Times New Roman" panose="02020603050405020304" pitchFamily="18" charset="0"/>
              <a:cs typeface="Times New Roman" panose="02020603050405020304" pitchFamily="18" charset="0"/>
            </a:rPr>
            <a:t> </a:t>
          </a:r>
          <a:r>
            <a:rPr lang="en-US" sz="2800" kern="1200" dirty="0" err="1">
              <a:solidFill>
                <a:schemeClr val="tx1"/>
              </a:solidFill>
              <a:latin typeface="Times New Roman" panose="02020603050405020304" pitchFamily="18" charset="0"/>
              <a:cs typeface="Times New Roman" panose="02020603050405020304" pitchFamily="18" charset="0"/>
            </a:rPr>
            <a:t>đơn</a:t>
          </a:r>
          <a:endParaRPr lang="en-US" sz="2800" kern="1200" dirty="0">
            <a:solidFill>
              <a:schemeClr val="tx1"/>
            </a:solidFill>
            <a:latin typeface="Times New Roman" panose="02020603050405020304" pitchFamily="18" charset="0"/>
            <a:cs typeface="Times New Roman" panose="02020603050405020304" pitchFamily="18" charset="0"/>
          </a:endParaRPr>
        </a:p>
      </dsp:txBody>
      <dsp:txXfrm>
        <a:off x="7853996" y="2680559"/>
        <a:ext cx="2428148" cy="54252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6.svg"/><Relationship Id="rId7" Type="http://schemas.openxmlformats.org/officeDocument/2006/relationships/diagramColors" Target="../diagrams/colors1.xml"/><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15" name="Group 23">
            <a:extLst>
              <a:ext uri="{FF2B5EF4-FFF2-40B4-BE49-F238E27FC236}">
                <a16:creationId xmlns:a16="http://schemas.microsoft.com/office/drawing/2014/main" id="{50D24464-C766-BE54-AE71-11103FBC4F3C}"/>
              </a:ext>
            </a:extLst>
          </p:cNvPr>
          <p:cNvGrpSpPr/>
          <p:nvPr/>
        </p:nvGrpSpPr>
        <p:grpSpPr>
          <a:xfrm>
            <a:off x="-2587605" y="10360048"/>
            <a:ext cx="24225210" cy="1677560"/>
            <a:chOff x="0" y="0"/>
            <a:chExt cx="1168701" cy="131062"/>
          </a:xfrm>
          <a:solidFill>
            <a:srgbClr val="051D64"/>
          </a:solidFill>
        </p:grpSpPr>
        <p:sp>
          <p:nvSpPr>
            <p:cNvPr id="16" name="Freeform 24">
              <a:extLst>
                <a:ext uri="{FF2B5EF4-FFF2-40B4-BE49-F238E27FC236}">
                  <a16:creationId xmlns:a16="http://schemas.microsoft.com/office/drawing/2014/main" id="{374C499E-03BC-0521-B76B-DBF8B7B09165}"/>
                </a:ext>
              </a:extLst>
            </p:cNvPr>
            <p:cNvSpPr/>
            <p:nvPr/>
          </p:nvSpPr>
          <p:spPr>
            <a:xfrm>
              <a:off x="0" y="0"/>
              <a:ext cx="1168701" cy="131062"/>
            </a:xfrm>
            <a:custGeom>
              <a:avLst/>
              <a:gdLst/>
              <a:ahLst/>
              <a:cxnLst/>
              <a:rect l="l" t="t" r="r" b="b"/>
              <a:pathLst>
                <a:path w="1168701" h="131062">
                  <a:moveTo>
                    <a:pt x="203200" y="0"/>
                  </a:moveTo>
                  <a:lnTo>
                    <a:pt x="1168701" y="0"/>
                  </a:lnTo>
                  <a:lnTo>
                    <a:pt x="965501" y="131062"/>
                  </a:lnTo>
                  <a:lnTo>
                    <a:pt x="0" y="131062"/>
                  </a:lnTo>
                  <a:lnTo>
                    <a:pt x="203200" y="0"/>
                  </a:lnTo>
                  <a:close/>
                </a:path>
              </a:pathLst>
            </a:custGeom>
            <a:grpFill/>
          </p:spPr>
          <p:txBody>
            <a:bodyPr/>
            <a:lstStyle/>
            <a:p>
              <a:endParaRPr lang="en-US"/>
            </a:p>
          </p:txBody>
        </p:sp>
        <p:sp>
          <p:nvSpPr>
            <p:cNvPr id="17" name="TextBox 25">
              <a:extLst>
                <a:ext uri="{FF2B5EF4-FFF2-40B4-BE49-F238E27FC236}">
                  <a16:creationId xmlns:a16="http://schemas.microsoft.com/office/drawing/2014/main" id="{798B52BC-22B1-724E-A257-FEE9A0BB407B}"/>
                </a:ext>
              </a:extLst>
            </p:cNvPr>
            <p:cNvSpPr txBox="1"/>
            <p:nvPr/>
          </p:nvSpPr>
          <p:spPr>
            <a:xfrm>
              <a:off x="101600" y="-38100"/>
              <a:ext cx="965501" cy="169162"/>
            </a:xfrm>
            <a:prstGeom prst="rect">
              <a:avLst/>
            </a:prstGeom>
            <a:grpFill/>
          </p:spPr>
          <p:txBody>
            <a:bodyPr lIns="50800" tIns="50800" rIns="50800" bIns="50800" rtlCol="0" anchor="ctr"/>
            <a:lstStyle/>
            <a:p>
              <a:pPr algn="ctr">
                <a:lnSpc>
                  <a:spcPts val="2659"/>
                </a:lnSpc>
              </a:pPr>
              <a:endParaRPr/>
            </a:p>
          </p:txBody>
        </p:sp>
      </p:grpSp>
      <p:pic>
        <p:nvPicPr>
          <p:cNvPr id="3" name="Picture 2">
            <a:extLst>
              <a:ext uri="{FF2B5EF4-FFF2-40B4-BE49-F238E27FC236}">
                <a16:creationId xmlns:a16="http://schemas.microsoft.com/office/drawing/2014/main" id="{0FA55A6D-D959-1CD5-3D20-4E98D7C34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706814"/>
            <a:ext cx="1905266" cy="1905266"/>
          </a:xfrm>
          <a:prstGeom prst="rect">
            <a:avLst/>
          </a:prstGeom>
        </p:spPr>
      </p:pic>
      <p:sp>
        <p:nvSpPr>
          <p:cNvPr id="4" name="TextBox 3">
            <a:extLst>
              <a:ext uri="{FF2B5EF4-FFF2-40B4-BE49-F238E27FC236}">
                <a16:creationId xmlns:a16="http://schemas.microsoft.com/office/drawing/2014/main" id="{B2AAD0B9-66A7-894D-EEAB-FB064B139BF2}"/>
              </a:ext>
            </a:extLst>
          </p:cNvPr>
          <p:cNvSpPr txBox="1"/>
          <p:nvPr/>
        </p:nvSpPr>
        <p:spPr>
          <a:xfrm>
            <a:off x="4724400" y="1059170"/>
            <a:ext cx="9144000" cy="1118255"/>
          </a:xfrm>
          <a:prstGeom prst="rect">
            <a:avLst/>
          </a:prstGeom>
          <a:noFill/>
        </p:spPr>
        <p:txBody>
          <a:bodyPr wrap="square">
            <a:spAutoFit/>
          </a:bodyPr>
          <a:lstStyle/>
          <a:p>
            <a:pPr algn="ctr">
              <a:lnSpc>
                <a:spcPts val="3999"/>
              </a:lnSpc>
            </a:pPr>
            <a:r>
              <a:rPr lang="en-US" sz="3600" dirty="0">
                <a:solidFill>
                  <a:srgbClr val="000000"/>
                </a:solidFill>
                <a:latin typeface="Arial Bold"/>
              </a:rPr>
              <a:t>TRƯỜNG ĐẠI HỌC ĐỒNG THÁP</a:t>
            </a:r>
          </a:p>
          <a:p>
            <a:pPr algn="ctr">
              <a:lnSpc>
                <a:spcPts val="4000"/>
              </a:lnSpc>
            </a:pPr>
            <a:r>
              <a:rPr lang="en-US" sz="3600" dirty="0">
                <a:solidFill>
                  <a:srgbClr val="000000"/>
                </a:solidFill>
                <a:latin typeface="Arial Bold"/>
              </a:rPr>
              <a:t>KHOA CÔNG NGHỆ SỐ VÀ KỸ THUẬT</a:t>
            </a:r>
          </a:p>
        </p:txBody>
      </p:sp>
      <p:sp>
        <p:nvSpPr>
          <p:cNvPr id="18" name="TextBox 17">
            <a:extLst>
              <a:ext uri="{FF2B5EF4-FFF2-40B4-BE49-F238E27FC236}">
                <a16:creationId xmlns:a16="http://schemas.microsoft.com/office/drawing/2014/main" id="{F7103216-15EE-A1F3-D08C-CD6C3817F149}"/>
              </a:ext>
            </a:extLst>
          </p:cNvPr>
          <p:cNvSpPr txBox="1"/>
          <p:nvPr/>
        </p:nvSpPr>
        <p:spPr>
          <a:xfrm>
            <a:off x="4739640" y="4585526"/>
            <a:ext cx="9144000" cy="1115947"/>
          </a:xfrm>
          <a:prstGeom prst="rect">
            <a:avLst/>
          </a:prstGeom>
          <a:noFill/>
        </p:spPr>
        <p:txBody>
          <a:bodyPr wrap="square">
            <a:spAutoFit/>
          </a:bodyPr>
          <a:lstStyle/>
          <a:p>
            <a:pPr algn="ctr">
              <a:lnSpc>
                <a:spcPts val="8703"/>
              </a:lnSpc>
            </a:pPr>
            <a:r>
              <a:rPr lang="en-US" sz="6400" dirty="0">
                <a:solidFill>
                  <a:srgbClr val="DB2927"/>
                </a:solidFill>
                <a:latin typeface="Arial Bold"/>
              </a:rPr>
              <a:t>BÁO CÁO ĐỒ ÁN 1</a:t>
            </a:r>
          </a:p>
        </p:txBody>
      </p:sp>
      <p:grpSp>
        <p:nvGrpSpPr>
          <p:cNvPr id="19" name="Group 23">
            <a:extLst>
              <a:ext uri="{FF2B5EF4-FFF2-40B4-BE49-F238E27FC236}">
                <a16:creationId xmlns:a16="http://schemas.microsoft.com/office/drawing/2014/main" id="{E45B80EC-CBF4-6DC9-5C3B-C4FCEEE9AA27}"/>
              </a:ext>
            </a:extLst>
          </p:cNvPr>
          <p:cNvGrpSpPr/>
          <p:nvPr/>
        </p:nvGrpSpPr>
        <p:grpSpPr>
          <a:xfrm>
            <a:off x="-1676400" y="-1333500"/>
            <a:ext cx="24225210" cy="1677560"/>
            <a:chOff x="0" y="0"/>
            <a:chExt cx="1168701" cy="131062"/>
          </a:xfrm>
          <a:solidFill>
            <a:srgbClr val="051D64"/>
          </a:solidFill>
        </p:grpSpPr>
        <p:sp>
          <p:nvSpPr>
            <p:cNvPr id="20" name="Freeform 24">
              <a:extLst>
                <a:ext uri="{FF2B5EF4-FFF2-40B4-BE49-F238E27FC236}">
                  <a16:creationId xmlns:a16="http://schemas.microsoft.com/office/drawing/2014/main" id="{557FB240-A9E5-713F-AD81-C8BA9FD4AC56}"/>
                </a:ext>
              </a:extLst>
            </p:cNvPr>
            <p:cNvSpPr/>
            <p:nvPr/>
          </p:nvSpPr>
          <p:spPr>
            <a:xfrm>
              <a:off x="0" y="0"/>
              <a:ext cx="1168701" cy="131062"/>
            </a:xfrm>
            <a:custGeom>
              <a:avLst/>
              <a:gdLst/>
              <a:ahLst/>
              <a:cxnLst/>
              <a:rect l="l" t="t" r="r" b="b"/>
              <a:pathLst>
                <a:path w="1168701" h="131062">
                  <a:moveTo>
                    <a:pt x="203200" y="0"/>
                  </a:moveTo>
                  <a:lnTo>
                    <a:pt x="1168701" y="0"/>
                  </a:lnTo>
                  <a:lnTo>
                    <a:pt x="965501" y="131062"/>
                  </a:lnTo>
                  <a:lnTo>
                    <a:pt x="0" y="131062"/>
                  </a:lnTo>
                  <a:lnTo>
                    <a:pt x="203200" y="0"/>
                  </a:lnTo>
                  <a:close/>
                </a:path>
              </a:pathLst>
            </a:custGeom>
            <a:grpFill/>
          </p:spPr>
          <p:txBody>
            <a:bodyPr/>
            <a:lstStyle/>
            <a:p>
              <a:endParaRPr lang="en-US"/>
            </a:p>
          </p:txBody>
        </p:sp>
        <p:sp>
          <p:nvSpPr>
            <p:cNvPr id="21" name="TextBox 25">
              <a:extLst>
                <a:ext uri="{FF2B5EF4-FFF2-40B4-BE49-F238E27FC236}">
                  <a16:creationId xmlns:a16="http://schemas.microsoft.com/office/drawing/2014/main" id="{F50B547C-BA9E-74ED-5110-9891E1A08161}"/>
                </a:ext>
              </a:extLst>
            </p:cNvPr>
            <p:cNvSpPr txBox="1"/>
            <p:nvPr/>
          </p:nvSpPr>
          <p:spPr>
            <a:xfrm>
              <a:off x="101600" y="-38100"/>
              <a:ext cx="965501" cy="169162"/>
            </a:xfrm>
            <a:prstGeom prst="rect">
              <a:avLst/>
            </a:prstGeom>
            <a:grpFill/>
          </p:spPr>
          <p:txBody>
            <a:bodyPr lIns="50800" tIns="50800" rIns="50800" bIns="50800" rtlCol="0" anchor="ctr"/>
            <a:lstStyle/>
            <a:p>
              <a:pPr algn="ctr">
                <a:lnSpc>
                  <a:spcPts val="2659"/>
                </a:lnSpc>
              </a:pPr>
              <a:endParaRPr/>
            </a:p>
          </p:txBody>
        </p:sp>
      </p:grpSp>
      <p:sp>
        <p:nvSpPr>
          <p:cNvPr id="23" name="TextBox 22">
            <a:extLst>
              <a:ext uri="{FF2B5EF4-FFF2-40B4-BE49-F238E27FC236}">
                <a16:creationId xmlns:a16="http://schemas.microsoft.com/office/drawing/2014/main" id="{DE662167-9768-A514-EFA8-5392CD36D51B}"/>
              </a:ext>
            </a:extLst>
          </p:cNvPr>
          <p:cNvSpPr txBox="1"/>
          <p:nvPr/>
        </p:nvSpPr>
        <p:spPr>
          <a:xfrm>
            <a:off x="5562600" y="8886887"/>
            <a:ext cx="7924800" cy="584775"/>
          </a:xfrm>
          <a:prstGeom prst="rect">
            <a:avLst/>
          </a:prstGeom>
          <a:noFill/>
        </p:spPr>
        <p:txBody>
          <a:bodyPr wrap="square" rtlCol="0">
            <a:spAutoFit/>
          </a:bodyPr>
          <a:lstStyle/>
          <a:p>
            <a:r>
              <a:rPr lang="en-US" sz="3200" dirty="0" err="1">
                <a:latin typeface="Times New Roman" panose="02020603050405020304" pitchFamily="18" charset="0"/>
                <a:cs typeface="Times New Roman" panose="02020603050405020304" pitchFamily="18" charset="0"/>
              </a:rPr>
              <a:t>Đồng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Tháp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Ngày</a:t>
            </a:r>
            <a:r>
              <a:rPr lang="en-US" sz="3200" dirty="0">
                <a:latin typeface="Times New Roman" panose="02020603050405020304" pitchFamily="18" charset="0"/>
                <a:cs typeface="Times New Roman" panose="02020603050405020304" pitchFamily="18" charset="0"/>
              </a:rPr>
              <a:t> 03 </a:t>
            </a:r>
            <a:r>
              <a:rPr lang="en-US" sz="3200" dirty="0" err="1">
                <a:latin typeface="Times New Roman" panose="02020603050405020304" pitchFamily="18" charset="0"/>
                <a:cs typeface="Times New Roman" panose="02020603050405020304" pitchFamily="18" charset="0"/>
              </a:rPr>
              <a:t>Tháng</a:t>
            </a:r>
            <a:r>
              <a:rPr lang="en-US" sz="3200" dirty="0">
                <a:latin typeface="Times New Roman" panose="02020603050405020304" pitchFamily="18" charset="0"/>
                <a:cs typeface="Times New Roman" panose="02020603050405020304" pitchFamily="18" charset="0"/>
              </a:rPr>
              <a:t> 06 </a:t>
            </a:r>
            <a:r>
              <a:rPr lang="en-US" sz="3200" dirty="0" err="1">
                <a:latin typeface="Times New Roman" panose="02020603050405020304" pitchFamily="18" charset="0"/>
                <a:cs typeface="Times New Roman" panose="02020603050405020304" pitchFamily="18" charset="0"/>
              </a:rPr>
              <a:t>Năm</a:t>
            </a:r>
            <a:r>
              <a:rPr lang="en-US" sz="3200" dirty="0">
                <a:latin typeface="Times New Roman" panose="02020603050405020304" pitchFamily="18" charset="0"/>
                <a:cs typeface="Times New Roman" panose="02020603050405020304" pitchFamily="18" charset="0"/>
              </a:rPr>
              <a:t> 2024</a:t>
            </a:r>
          </a:p>
        </p:txBody>
      </p:sp>
    </p:spTree>
    <p:extLst>
      <p:ext uri="{BB962C8B-B14F-4D97-AF65-F5344CB8AC3E}">
        <p14:creationId xmlns:p14="http://schemas.microsoft.com/office/powerpoint/2010/main" val="1593626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156743">
            <a:off x="4685921" y="5859162"/>
            <a:ext cx="19419733" cy="4927757"/>
          </a:xfrm>
          <a:custGeom>
            <a:avLst/>
            <a:gdLst/>
            <a:ahLst/>
            <a:cxnLst/>
            <a:rect l="l" t="t" r="r" b="b"/>
            <a:pathLst>
              <a:path w="19419733" h="4927757">
                <a:moveTo>
                  <a:pt x="0" y="0"/>
                </a:moveTo>
                <a:lnTo>
                  <a:pt x="19419733" y="0"/>
                </a:lnTo>
                <a:lnTo>
                  <a:pt x="19419733" y="4927757"/>
                </a:lnTo>
                <a:lnTo>
                  <a:pt x="0" y="49277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rot="3770254">
            <a:off x="16027597" y="7004231"/>
            <a:ext cx="3342967" cy="6002834"/>
            <a:chOff x="0" y="0"/>
            <a:chExt cx="812800" cy="1459513"/>
          </a:xfrm>
        </p:grpSpPr>
        <p:sp>
          <p:nvSpPr>
            <p:cNvPr id="4" name="Freeform 4"/>
            <p:cNvSpPr/>
            <p:nvPr/>
          </p:nvSpPr>
          <p:spPr>
            <a:xfrm>
              <a:off x="0" y="0"/>
              <a:ext cx="812800" cy="1459513"/>
            </a:xfrm>
            <a:custGeom>
              <a:avLst/>
              <a:gdLst/>
              <a:ahLst/>
              <a:cxnLst/>
              <a:rect l="l" t="t" r="r" b="b"/>
              <a:pathLst>
                <a:path w="812800" h="1459513">
                  <a:moveTo>
                    <a:pt x="0" y="0"/>
                  </a:moveTo>
                  <a:lnTo>
                    <a:pt x="812800" y="0"/>
                  </a:lnTo>
                  <a:lnTo>
                    <a:pt x="812800" y="1459513"/>
                  </a:lnTo>
                  <a:lnTo>
                    <a:pt x="0" y="1459513"/>
                  </a:lnTo>
                  <a:close/>
                </a:path>
              </a:pathLst>
            </a:custGeom>
            <a:solidFill>
              <a:srgbClr val="002F60"/>
            </a:solidFill>
          </p:spPr>
          <p:txBody>
            <a:bodyPr/>
            <a:lstStyle/>
            <a:p>
              <a:endParaRPr lang="en-US"/>
            </a:p>
          </p:txBody>
        </p:sp>
        <p:sp>
          <p:nvSpPr>
            <p:cNvPr id="5" name="TextBox 5"/>
            <p:cNvSpPr txBox="1"/>
            <p:nvPr/>
          </p:nvSpPr>
          <p:spPr>
            <a:xfrm>
              <a:off x="0" y="-57150"/>
              <a:ext cx="812800" cy="1516663"/>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rot="-7394909">
            <a:off x="2180264" y="-2782471"/>
            <a:ext cx="16367478" cy="5564942"/>
          </a:xfrm>
          <a:custGeom>
            <a:avLst/>
            <a:gdLst/>
            <a:ahLst/>
            <a:cxnLst/>
            <a:rect l="l" t="t" r="r" b="b"/>
            <a:pathLst>
              <a:path w="16367478" h="5564942">
                <a:moveTo>
                  <a:pt x="0" y="0"/>
                </a:moveTo>
                <a:lnTo>
                  <a:pt x="16367478" y="0"/>
                </a:lnTo>
                <a:lnTo>
                  <a:pt x="16367478" y="5564943"/>
                </a:lnTo>
                <a:lnTo>
                  <a:pt x="0" y="556494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7" name="Group 7"/>
          <p:cNvGrpSpPr/>
          <p:nvPr/>
        </p:nvGrpSpPr>
        <p:grpSpPr>
          <a:xfrm rot="8202600">
            <a:off x="12479866" y="-8060443"/>
            <a:ext cx="12039093" cy="13253655"/>
            <a:chOff x="0" y="0"/>
            <a:chExt cx="2927153" cy="3222458"/>
          </a:xfrm>
        </p:grpSpPr>
        <p:sp>
          <p:nvSpPr>
            <p:cNvPr id="8" name="Freeform 8"/>
            <p:cNvSpPr/>
            <p:nvPr/>
          </p:nvSpPr>
          <p:spPr>
            <a:xfrm>
              <a:off x="0" y="0"/>
              <a:ext cx="2927153" cy="3222458"/>
            </a:xfrm>
            <a:custGeom>
              <a:avLst/>
              <a:gdLst/>
              <a:ahLst/>
              <a:cxnLst/>
              <a:rect l="l" t="t" r="r" b="b"/>
              <a:pathLst>
                <a:path w="2927153" h="3222458">
                  <a:moveTo>
                    <a:pt x="0" y="0"/>
                  </a:moveTo>
                  <a:lnTo>
                    <a:pt x="2927153" y="0"/>
                  </a:lnTo>
                  <a:lnTo>
                    <a:pt x="2927153" y="3222458"/>
                  </a:lnTo>
                  <a:lnTo>
                    <a:pt x="0" y="3222458"/>
                  </a:lnTo>
                  <a:close/>
                </a:path>
              </a:pathLst>
            </a:custGeom>
            <a:solidFill>
              <a:srgbClr val="002F60"/>
            </a:solidFill>
          </p:spPr>
          <p:txBody>
            <a:bodyPr/>
            <a:lstStyle/>
            <a:p>
              <a:endParaRPr lang="en-US"/>
            </a:p>
          </p:txBody>
        </p:sp>
        <p:sp>
          <p:nvSpPr>
            <p:cNvPr id="9" name="TextBox 9"/>
            <p:cNvSpPr txBox="1"/>
            <p:nvPr/>
          </p:nvSpPr>
          <p:spPr>
            <a:xfrm>
              <a:off x="0" y="-57150"/>
              <a:ext cx="2927153" cy="3279608"/>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10664434" y="172544"/>
            <a:ext cx="9941911" cy="9941911"/>
          </a:xfrm>
          <a:custGeom>
            <a:avLst/>
            <a:gdLst/>
            <a:ahLst/>
            <a:cxnLst/>
            <a:rect l="l" t="t" r="r" b="b"/>
            <a:pathLst>
              <a:path w="9941911" h="9941911">
                <a:moveTo>
                  <a:pt x="0" y="0"/>
                </a:moveTo>
                <a:lnTo>
                  <a:pt x="9941912" y="0"/>
                </a:lnTo>
                <a:lnTo>
                  <a:pt x="9941912" y="9941912"/>
                </a:lnTo>
                <a:lnTo>
                  <a:pt x="0" y="994191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4" name="Freeform 14"/>
          <p:cNvSpPr/>
          <p:nvPr/>
        </p:nvSpPr>
        <p:spPr>
          <a:xfrm>
            <a:off x="269981" y="317391"/>
            <a:ext cx="943289" cy="944469"/>
          </a:xfrm>
          <a:custGeom>
            <a:avLst/>
            <a:gdLst/>
            <a:ahLst/>
            <a:cxnLst/>
            <a:rect l="l" t="t" r="r" b="b"/>
            <a:pathLst>
              <a:path w="943289" h="944469">
                <a:moveTo>
                  <a:pt x="0" y="0"/>
                </a:moveTo>
                <a:lnTo>
                  <a:pt x="943289" y="0"/>
                </a:lnTo>
                <a:lnTo>
                  <a:pt x="943289" y="944469"/>
                </a:lnTo>
                <a:lnTo>
                  <a:pt x="0" y="94446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grpSp>
        <p:nvGrpSpPr>
          <p:cNvPr id="33" name="Group 32">
            <a:extLst>
              <a:ext uri="{FF2B5EF4-FFF2-40B4-BE49-F238E27FC236}">
                <a16:creationId xmlns:a16="http://schemas.microsoft.com/office/drawing/2014/main" id="{6A7D5C1C-6EEA-93A2-80CA-86123FC9BC1F}"/>
              </a:ext>
            </a:extLst>
          </p:cNvPr>
          <p:cNvGrpSpPr/>
          <p:nvPr/>
        </p:nvGrpSpPr>
        <p:grpSpPr>
          <a:xfrm>
            <a:off x="11383136" y="317391"/>
            <a:ext cx="9321013" cy="9321013"/>
            <a:chOff x="10847464" y="466174"/>
            <a:chExt cx="9321013" cy="9321013"/>
          </a:xfrm>
        </p:grpSpPr>
        <p:grpSp>
          <p:nvGrpSpPr>
            <p:cNvPr id="11" name="Group 11"/>
            <p:cNvGrpSpPr/>
            <p:nvPr/>
          </p:nvGrpSpPr>
          <p:grpSpPr>
            <a:xfrm>
              <a:off x="10847464" y="466174"/>
              <a:ext cx="9321013" cy="9321013"/>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C00"/>
              </a:solidFill>
            </p:spPr>
            <p:txBody>
              <a:bodyPr/>
              <a:lstStyle/>
              <a:p>
                <a:endParaRPr lang="en-US"/>
              </a:p>
            </p:txBody>
          </p:sp>
          <p:sp>
            <p:nvSpPr>
              <p:cNvPr id="13" name="TextBox 13"/>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1078635" y="865716"/>
              <a:ext cx="8717715" cy="8717715"/>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96BD"/>
              </a:solidFill>
            </p:spPr>
            <p:txBody>
              <a:bodyPr/>
              <a:lstStyle/>
              <a:p>
                <a:endParaRPr lang="en-US"/>
              </a:p>
            </p:txBody>
          </p:sp>
          <p:sp>
            <p:nvSpPr>
              <p:cNvPr id="17" name="TextBox 17"/>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8" name="Group 18"/>
            <p:cNvGrpSpPr>
              <a:grpSpLocks noChangeAspect="1"/>
            </p:cNvGrpSpPr>
            <p:nvPr/>
          </p:nvGrpSpPr>
          <p:grpSpPr>
            <a:xfrm>
              <a:off x="11269570" y="1270554"/>
              <a:ext cx="8164395" cy="8164362"/>
              <a:chOff x="0" y="0"/>
              <a:chExt cx="6350000" cy="6349975"/>
            </a:xfrm>
          </p:grpSpPr>
          <p:sp>
            <p:nvSpPr>
              <p:cNvPr id="19" name="Freeform 19"/>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10"/>
                <a:stretch>
                  <a:fillRect l="-38888" r="-38888"/>
                </a:stretch>
              </a:blipFill>
            </p:spPr>
            <p:txBody>
              <a:bodyPr/>
              <a:lstStyle/>
              <a:p>
                <a:endParaRPr lang="en-US"/>
              </a:p>
            </p:txBody>
          </p:sp>
        </p:grpSp>
      </p:grpSp>
      <p:sp>
        <p:nvSpPr>
          <p:cNvPr id="24" name="TextBox 24"/>
          <p:cNvSpPr txBox="1"/>
          <p:nvPr/>
        </p:nvSpPr>
        <p:spPr>
          <a:xfrm>
            <a:off x="2838554" y="6134381"/>
            <a:ext cx="7218928" cy="2866169"/>
          </a:xfrm>
          <a:prstGeom prst="rect">
            <a:avLst/>
          </a:prstGeom>
        </p:spPr>
        <p:txBody>
          <a:bodyPr wrap="square" lIns="0" tIns="0" rIns="0" bIns="0" rtlCol="0" anchor="t">
            <a:spAutoFit/>
          </a:bodyPr>
          <a:lstStyle/>
          <a:p>
            <a:pPr algn="l">
              <a:lnSpc>
                <a:spcPct val="150000"/>
              </a:lnSpc>
            </a:pPr>
            <a:r>
              <a:rPr lang="en-US" sz="3200" dirty="0">
                <a:solidFill>
                  <a:srgbClr val="000000"/>
                </a:solidFill>
                <a:latin typeface="Times New Roman" panose="02020603050405020304" pitchFamily="18" charset="0"/>
                <a:cs typeface="Times New Roman" panose="02020603050405020304" pitchFamily="18" charset="0"/>
              </a:rPr>
              <a:t>SV: TRẦN THỊ NHƯ NGỌC</a:t>
            </a:r>
          </a:p>
          <a:p>
            <a:pPr algn="l">
              <a:lnSpc>
                <a:spcPct val="150000"/>
              </a:lnSpc>
            </a:pPr>
            <a:r>
              <a:rPr lang="en-US" sz="3200" dirty="0">
                <a:solidFill>
                  <a:srgbClr val="000000"/>
                </a:solidFill>
                <a:latin typeface="Times New Roman" panose="02020603050405020304" pitchFamily="18" charset="0"/>
                <a:cs typeface="Times New Roman" panose="02020603050405020304" pitchFamily="18" charset="0"/>
              </a:rPr>
              <a:t>MSSV: 0021411548</a:t>
            </a:r>
          </a:p>
          <a:p>
            <a:pPr algn="l">
              <a:lnSpc>
                <a:spcPct val="150000"/>
              </a:lnSpc>
            </a:pPr>
            <a:r>
              <a:rPr lang="en-US" sz="3200" dirty="0">
                <a:solidFill>
                  <a:srgbClr val="000000"/>
                </a:solidFill>
                <a:latin typeface="Times New Roman" panose="02020603050405020304" pitchFamily="18" charset="0"/>
                <a:cs typeface="Times New Roman" panose="02020603050405020304" pitchFamily="18" charset="0"/>
              </a:rPr>
              <a:t>LỚP: ĐHCNTT21B</a:t>
            </a:r>
          </a:p>
          <a:p>
            <a:pPr>
              <a:lnSpc>
                <a:spcPct val="150000"/>
              </a:lnSpc>
            </a:pPr>
            <a:r>
              <a:rPr lang="en-US" sz="3200" dirty="0">
                <a:solidFill>
                  <a:srgbClr val="000000"/>
                </a:solidFill>
                <a:latin typeface="Times New Roman" panose="02020603050405020304" pitchFamily="18" charset="0"/>
                <a:cs typeface="Times New Roman" panose="02020603050405020304" pitchFamily="18" charset="0"/>
              </a:rPr>
              <a:t>GVHD: </a:t>
            </a:r>
            <a:r>
              <a:rPr lang="en-US" sz="3200" dirty="0" err="1">
                <a:solidFill>
                  <a:srgbClr val="000000"/>
                </a:solidFill>
                <a:latin typeface="Times New Roman" panose="02020603050405020304" pitchFamily="18" charset="0"/>
                <a:cs typeface="Times New Roman" panose="02020603050405020304" pitchFamily="18" charset="0"/>
              </a:rPr>
              <a:t>Th.s</a:t>
            </a:r>
            <a:r>
              <a:rPr lang="en-US" sz="3200" dirty="0">
                <a:solidFill>
                  <a:srgbClr val="000000"/>
                </a:solidFill>
                <a:latin typeface="Times New Roman" panose="02020603050405020304" pitchFamily="18" charset="0"/>
                <a:cs typeface="Times New Roman" panose="02020603050405020304" pitchFamily="18" charset="0"/>
              </a:rPr>
              <a:t> NGUYỄN THỊ MỸ DUNG</a:t>
            </a:r>
            <a:endParaRPr lang="en-US" sz="2918" dirty="0">
              <a:solidFill>
                <a:srgbClr val="000000"/>
              </a:solidFill>
              <a:latin typeface="Times New Roman" panose="02020603050405020304" pitchFamily="18" charset="0"/>
              <a:cs typeface="Times New Roman" panose="02020603050405020304" pitchFamily="18" charset="0"/>
            </a:endParaRPr>
          </a:p>
        </p:txBody>
      </p:sp>
      <p:sp>
        <p:nvSpPr>
          <p:cNvPr id="27" name="TextBox 27"/>
          <p:cNvSpPr txBox="1"/>
          <p:nvPr/>
        </p:nvSpPr>
        <p:spPr>
          <a:xfrm>
            <a:off x="-24864" y="2431522"/>
            <a:ext cx="11331913" cy="3046988"/>
          </a:xfrm>
          <a:prstGeom prst="rect">
            <a:avLst/>
          </a:prstGeom>
        </p:spPr>
        <p:txBody>
          <a:bodyPr wrap="square" lIns="0" tIns="0" rIns="0" bIns="0" rtlCol="0" anchor="t">
            <a:spAutoFit/>
          </a:bodyPr>
          <a:lstStyle/>
          <a:p>
            <a:pPr algn="ctr"/>
            <a:r>
              <a:rPr lang="en-US" sz="6600" dirty="0">
                <a:solidFill>
                  <a:srgbClr val="002F60"/>
                </a:solidFill>
                <a:latin typeface="Segoe UI Black" panose="020B0A02040204020203" pitchFamily="34" charset="0"/>
                <a:ea typeface="Segoe UI Black" panose="020B0A02040204020203" pitchFamily="34" charset="0"/>
              </a:rPr>
              <a:t> CÀI ĐẶT CẤU TRÚC </a:t>
            </a:r>
          </a:p>
          <a:p>
            <a:pPr algn="ctr"/>
            <a:r>
              <a:rPr lang="en-US" sz="6600" dirty="0">
                <a:solidFill>
                  <a:srgbClr val="002F60"/>
                </a:solidFill>
                <a:latin typeface="Segoe UI Black" panose="020B0A02040204020203" pitchFamily="34" charset="0"/>
                <a:ea typeface="Segoe UI Black" panose="020B0A02040204020203" pitchFamily="34" charset="0"/>
              </a:rPr>
              <a:t>QUẢN LÝ THÔNG TIN </a:t>
            </a:r>
          </a:p>
          <a:p>
            <a:pPr algn="ctr"/>
            <a:r>
              <a:rPr lang="en-US" sz="6600" dirty="0">
                <a:solidFill>
                  <a:srgbClr val="002F60"/>
                </a:solidFill>
                <a:latin typeface="Segoe UI Black" panose="020B0A02040204020203" pitchFamily="34" charset="0"/>
                <a:ea typeface="Segoe UI Black" panose="020B0A02040204020203" pitchFamily="34" charset="0"/>
              </a:rPr>
              <a:t>KINH DOANH THUỐC TÂY</a:t>
            </a:r>
            <a:endParaRPr lang="en-US" sz="6600" dirty="0">
              <a:solidFill>
                <a:srgbClr val="002F60"/>
              </a:solidFill>
              <a:latin typeface="Poppins Bold"/>
            </a:endParaRPr>
          </a:p>
        </p:txBody>
      </p:sp>
      <p:grpSp>
        <p:nvGrpSpPr>
          <p:cNvPr id="31" name="Group 30">
            <a:extLst>
              <a:ext uri="{FF2B5EF4-FFF2-40B4-BE49-F238E27FC236}">
                <a16:creationId xmlns:a16="http://schemas.microsoft.com/office/drawing/2014/main" id="{1F6B071F-00DB-AAFB-FCB3-F3036D344801}"/>
              </a:ext>
            </a:extLst>
          </p:cNvPr>
          <p:cNvGrpSpPr/>
          <p:nvPr/>
        </p:nvGrpSpPr>
        <p:grpSpPr>
          <a:xfrm>
            <a:off x="1650249" y="1071036"/>
            <a:ext cx="7608054" cy="583391"/>
            <a:chOff x="-1268190" y="5743246"/>
            <a:chExt cx="7608054" cy="583391"/>
          </a:xfrm>
        </p:grpSpPr>
        <p:grpSp>
          <p:nvGrpSpPr>
            <p:cNvPr id="20" name="Group 20"/>
            <p:cNvGrpSpPr/>
            <p:nvPr/>
          </p:nvGrpSpPr>
          <p:grpSpPr>
            <a:xfrm>
              <a:off x="-1268190" y="5743246"/>
              <a:ext cx="7419093" cy="583391"/>
              <a:chOff x="0" y="0"/>
              <a:chExt cx="5168262" cy="406400"/>
            </a:xfrm>
          </p:grpSpPr>
          <p:sp>
            <p:nvSpPr>
              <p:cNvPr id="21" name="Freeform 21"/>
              <p:cNvSpPr/>
              <p:nvPr/>
            </p:nvSpPr>
            <p:spPr>
              <a:xfrm>
                <a:off x="0" y="0"/>
                <a:ext cx="5168262" cy="406400"/>
              </a:xfrm>
              <a:custGeom>
                <a:avLst/>
                <a:gdLst/>
                <a:ahLst/>
                <a:cxnLst/>
                <a:rect l="l" t="t" r="r" b="b"/>
                <a:pathLst>
                  <a:path w="5168262" h="406400">
                    <a:moveTo>
                      <a:pt x="4965062" y="0"/>
                    </a:moveTo>
                    <a:cubicBezTo>
                      <a:pt x="5077286" y="0"/>
                      <a:pt x="5168262" y="90976"/>
                      <a:pt x="5168262" y="203200"/>
                    </a:cubicBezTo>
                    <a:cubicBezTo>
                      <a:pt x="5168262" y="315424"/>
                      <a:pt x="5077286" y="406400"/>
                      <a:pt x="4965062" y="406400"/>
                    </a:cubicBezTo>
                    <a:lnTo>
                      <a:pt x="203200" y="406400"/>
                    </a:lnTo>
                    <a:cubicBezTo>
                      <a:pt x="90976" y="406400"/>
                      <a:pt x="0" y="315424"/>
                      <a:pt x="0" y="203200"/>
                    </a:cubicBezTo>
                    <a:cubicBezTo>
                      <a:pt x="0" y="90976"/>
                      <a:pt x="90976" y="0"/>
                      <a:pt x="203200" y="0"/>
                    </a:cubicBezTo>
                    <a:close/>
                  </a:path>
                </a:pathLst>
              </a:custGeom>
              <a:solidFill>
                <a:srgbClr val="0296BD"/>
              </a:solidFill>
            </p:spPr>
            <p:txBody>
              <a:bodyPr/>
              <a:lstStyle/>
              <a:p>
                <a:endParaRPr lang="en-US"/>
              </a:p>
            </p:txBody>
          </p:sp>
          <p:sp>
            <p:nvSpPr>
              <p:cNvPr id="22" name="TextBox 22"/>
              <p:cNvSpPr txBox="1"/>
              <p:nvPr/>
            </p:nvSpPr>
            <p:spPr>
              <a:xfrm>
                <a:off x="0" y="-57150"/>
                <a:ext cx="5168262" cy="463550"/>
              </a:xfrm>
              <a:prstGeom prst="rect">
                <a:avLst/>
              </a:prstGeom>
            </p:spPr>
            <p:txBody>
              <a:bodyPr lIns="50800" tIns="50800" rIns="50800" bIns="50800" rtlCol="0" anchor="ctr"/>
              <a:lstStyle/>
              <a:p>
                <a:pPr algn="ctr">
                  <a:lnSpc>
                    <a:spcPts val="2659"/>
                  </a:lnSpc>
                </a:pPr>
                <a:endParaRPr/>
              </a:p>
            </p:txBody>
          </p:sp>
        </p:grpSp>
        <p:sp>
          <p:nvSpPr>
            <p:cNvPr id="28" name="TextBox 28"/>
            <p:cNvSpPr txBox="1"/>
            <p:nvPr/>
          </p:nvSpPr>
          <p:spPr>
            <a:xfrm>
              <a:off x="316105" y="5860528"/>
              <a:ext cx="6023759" cy="448841"/>
            </a:xfrm>
            <a:prstGeom prst="rect">
              <a:avLst/>
            </a:prstGeom>
          </p:spPr>
          <p:txBody>
            <a:bodyPr wrap="square" lIns="0" tIns="0" rIns="0" bIns="0" rtlCol="0" anchor="t">
              <a:spAutoFit/>
            </a:bodyPr>
            <a:lstStyle/>
            <a:p>
              <a:pPr algn="l">
                <a:lnSpc>
                  <a:spcPts val="3469"/>
                </a:lnSpc>
              </a:pPr>
              <a:r>
                <a:rPr lang="en-US" sz="3042" spc="130" dirty="0">
                  <a:solidFill>
                    <a:srgbClr val="FFFFFF"/>
                  </a:solidFill>
                  <a:latin typeface="Times New Roman" panose="02020603050405020304" pitchFamily="18" charset="0"/>
                  <a:cs typeface="Times New Roman" panose="02020603050405020304" pitchFamily="18" charset="0"/>
                </a:rPr>
                <a:t>MÃ ĐỀ TÀI: ITB09</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Freeform 2"/>
          <p:cNvSpPr/>
          <p:nvPr/>
        </p:nvSpPr>
        <p:spPr>
          <a:xfrm>
            <a:off x="9849178" y="-142514"/>
            <a:ext cx="8454062" cy="1648542"/>
          </a:xfrm>
          <a:custGeom>
            <a:avLst/>
            <a:gdLst/>
            <a:ahLst/>
            <a:cxnLst/>
            <a:rect l="l" t="t" r="r" b="b"/>
            <a:pathLst>
              <a:path w="8454062" h="1648542">
                <a:moveTo>
                  <a:pt x="0" y="0"/>
                </a:moveTo>
                <a:lnTo>
                  <a:pt x="8454062" y="0"/>
                </a:lnTo>
                <a:lnTo>
                  <a:pt x="8454062" y="1648542"/>
                </a:lnTo>
                <a:lnTo>
                  <a:pt x="0" y="16485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flipV="1">
            <a:off x="0" y="7998501"/>
            <a:ext cx="6128414" cy="2288499"/>
          </a:xfrm>
          <a:custGeom>
            <a:avLst/>
            <a:gdLst/>
            <a:ahLst/>
            <a:cxnLst/>
            <a:rect l="l" t="t" r="r" b="b"/>
            <a:pathLst>
              <a:path w="6128414" h="2288499">
                <a:moveTo>
                  <a:pt x="0" y="2288499"/>
                </a:moveTo>
                <a:lnTo>
                  <a:pt x="6128414" y="2288499"/>
                </a:lnTo>
                <a:lnTo>
                  <a:pt x="6128414" y="0"/>
                </a:lnTo>
                <a:lnTo>
                  <a:pt x="0" y="0"/>
                </a:lnTo>
                <a:lnTo>
                  <a:pt x="0" y="2288499"/>
                </a:lnTo>
                <a:close/>
              </a:path>
            </a:pathLst>
          </a:custGeom>
          <a:blipFill>
            <a:blip r:embed="rId4">
              <a:extLst>
                <a:ext uri="{96DAC541-7B7A-43D3-8B79-37D633B846F1}">
                  <asvg:svgBlip xmlns:asvg="http://schemas.microsoft.com/office/drawing/2016/SVG/main" r:embed="rId5"/>
                </a:ext>
              </a:extLst>
            </a:blip>
            <a:stretch>
              <a:fillRect r="-103224"/>
            </a:stretch>
          </a:blipFill>
        </p:spPr>
        <p:txBody>
          <a:bodyPr/>
          <a:lstStyle/>
          <a:p>
            <a:endParaRPr lang="en-US"/>
          </a:p>
        </p:txBody>
      </p:sp>
      <p:grpSp>
        <p:nvGrpSpPr>
          <p:cNvPr id="4" name="Group 4"/>
          <p:cNvGrpSpPr/>
          <p:nvPr/>
        </p:nvGrpSpPr>
        <p:grpSpPr>
          <a:xfrm>
            <a:off x="5166947" y="9939233"/>
            <a:ext cx="16432054" cy="3086100"/>
            <a:chOff x="0" y="0"/>
            <a:chExt cx="4327784" cy="812800"/>
          </a:xfrm>
        </p:grpSpPr>
        <p:sp>
          <p:nvSpPr>
            <p:cNvPr id="5" name="Freeform 5"/>
            <p:cNvSpPr/>
            <p:nvPr/>
          </p:nvSpPr>
          <p:spPr>
            <a:xfrm>
              <a:off x="0" y="0"/>
              <a:ext cx="4327784" cy="812800"/>
            </a:xfrm>
            <a:custGeom>
              <a:avLst/>
              <a:gdLst/>
              <a:ahLst/>
              <a:cxnLst/>
              <a:rect l="l" t="t" r="r" b="b"/>
              <a:pathLst>
                <a:path w="4327784" h="812800">
                  <a:moveTo>
                    <a:pt x="0" y="0"/>
                  </a:moveTo>
                  <a:lnTo>
                    <a:pt x="4327784" y="0"/>
                  </a:lnTo>
                  <a:lnTo>
                    <a:pt x="4327784" y="812800"/>
                  </a:lnTo>
                  <a:lnTo>
                    <a:pt x="0" y="812800"/>
                  </a:lnTo>
                  <a:close/>
                </a:path>
              </a:pathLst>
            </a:custGeom>
            <a:solidFill>
              <a:srgbClr val="051D64"/>
            </a:solidFill>
          </p:spPr>
          <p:txBody>
            <a:bodyPr/>
            <a:lstStyle/>
            <a:p>
              <a:endParaRPr lang="en-US"/>
            </a:p>
          </p:txBody>
        </p:sp>
        <p:sp>
          <p:nvSpPr>
            <p:cNvPr id="6" name="TextBox 6"/>
            <p:cNvSpPr txBox="1"/>
            <p:nvPr/>
          </p:nvSpPr>
          <p:spPr>
            <a:xfrm>
              <a:off x="0" y="-38100"/>
              <a:ext cx="4327784" cy="850900"/>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1085548" y="4171950"/>
            <a:ext cx="3961789" cy="971550"/>
          </a:xfrm>
          <a:prstGeom prst="rect">
            <a:avLst/>
          </a:prstGeom>
        </p:spPr>
        <p:txBody>
          <a:bodyPr lIns="0" tIns="0" rIns="0" bIns="0" rtlCol="0" anchor="t">
            <a:spAutoFit/>
          </a:bodyPr>
          <a:lstStyle/>
          <a:p>
            <a:pPr algn="l">
              <a:lnSpc>
                <a:spcPts val="7679"/>
              </a:lnSpc>
            </a:pPr>
            <a:r>
              <a:rPr lang="en-US" sz="6399" dirty="0">
                <a:solidFill>
                  <a:srgbClr val="051D64"/>
                </a:solidFill>
                <a:latin typeface="Oswald Bold"/>
              </a:rPr>
              <a:t>NỘI DUNG</a:t>
            </a:r>
          </a:p>
        </p:txBody>
      </p:sp>
      <p:sp>
        <p:nvSpPr>
          <p:cNvPr id="8" name="TextBox 8"/>
          <p:cNvSpPr txBox="1"/>
          <p:nvPr/>
        </p:nvSpPr>
        <p:spPr>
          <a:xfrm>
            <a:off x="6224614" y="1733550"/>
            <a:ext cx="1151172" cy="971550"/>
          </a:xfrm>
          <a:prstGeom prst="rect">
            <a:avLst/>
          </a:prstGeom>
        </p:spPr>
        <p:txBody>
          <a:bodyPr lIns="0" tIns="0" rIns="0" bIns="0" rtlCol="0" anchor="t">
            <a:spAutoFit/>
          </a:bodyPr>
          <a:lstStyle/>
          <a:p>
            <a:pPr algn="l">
              <a:lnSpc>
                <a:spcPts val="7679"/>
              </a:lnSpc>
            </a:pPr>
            <a:r>
              <a:rPr lang="en-US" sz="6399" dirty="0">
                <a:solidFill>
                  <a:srgbClr val="D18547"/>
                </a:solidFill>
                <a:latin typeface="Oswald Bold"/>
              </a:rPr>
              <a:t>01</a:t>
            </a:r>
          </a:p>
        </p:txBody>
      </p:sp>
      <p:sp>
        <p:nvSpPr>
          <p:cNvPr id="9" name="TextBox 9"/>
          <p:cNvSpPr txBox="1"/>
          <p:nvPr/>
        </p:nvSpPr>
        <p:spPr>
          <a:xfrm>
            <a:off x="6205933" y="3238500"/>
            <a:ext cx="1151172" cy="971550"/>
          </a:xfrm>
          <a:prstGeom prst="rect">
            <a:avLst/>
          </a:prstGeom>
        </p:spPr>
        <p:txBody>
          <a:bodyPr lIns="0" tIns="0" rIns="0" bIns="0" rtlCol="0" anchor="t">
            <a:spAutoFit/>
          </a:bodyPr>
          <a:lstStyle/>
          <a:p>
            <a:pPr algn="l">
              <a:lnSpc>
                <a:spcPts val="7679"/>
              </a:lnSpc>
            </a:pPr>
            <a:r>
              <a:rPr lang="en-US" sz="6399" dirty="0">
                <a:solidFill>
                  <a:srgbClr val="D18547"/>
                </a:solidFill>
                <a:latin typeface="Oswald Bold"/>
              </a:rPr>
              <a:t>02</a:t>
            </a:r>
          </a:p>
        </p:txBody>
      </p:sp>
      <p:sp>
        <p:nvSpPr>
          <p:cNvPr id="10" name="TextBox 10"/>
          <p:cNvSpPr txBox="1"/>
          <p:nvPr/>
        </p:nvSpPr>
        <p:spPr>
          <a:xfrm>
            <a:off x="6224614" y="4838700"/>
            <a:ext cx="1151172" cy="971550"/>
          </a:xfrm>
          <a:prstGeom prst="rect">
            <a:avLst/>
          </a:prstGeom>
        </p:spPr>
        <p:txBody>
          <a:bodyPr lIns="0" tIns="0" rIns="0" bIns="0" rtlCol="0" anchor="t">
            <a:spAutoFit/>
          </a:bodyPr>
          <a:lstStyle/>
          <a:p>
            <a:pPr algn="l">
              <a:lnSpc>
                <a:spcPts val="7679"/>
              </a:lnSpc>
            </a:pPr>
            <a:r>
              <a:rPr lang="en-US" sz="6399" dirty="0">
                <a:solidFill>
                  <a:srgbClr val="D18547"/>
                </a:solidFill>
                <a:latin typeface="Oswald Bold"/>
              </a:rPr>
              <a:t>03</a:t>
            </a:r>
          </a:p>
        </p:txBody>
      </p:sp>
      <p:sp>
        <p:nvSpPr>
          <p:cNvPr id="11" name="TextBox 11"/>
          <p:cNvSpPr txBox="1"/>
          <p:nvPr/>
        </p:nvSpPr>
        <p:spPr>
          <a:xfrm>
            <a:off x="6251828" y="6438900"/>
            <a:ext cx="1151172" cy="971550"/>
          </a:xfrm>
          <a:prstGeom prst="rect">
            <a:avLst/>
          </a:prstGeom>
        </p:spPr>
        <p:txBody>
          <a:bodyPr lIns="0" tIns="0" rIns="0" bIns="0" rtlCol="0" anchor="t">
            <a:spAutoFit/>
          </a:bodyPr>
          <a:lstStyle/>
          <a:p>
            <a:pPr algn="l">
              <a:lnSpc>
                <a:spcPts val="7679"/>
              </a:lnSpc>
            </a:pPr>
            <a:r>
              <a:rPr lang="en-US" sz="6399" dirty="0">
                <a:solidFill>
                  <a:srgbClr val="D18547"/>
                </a:solidFill>
                <a:latin typeface="Oswald Bold"/>
              </a:rPr>
              <a:t>04</a:t>
            </a:r>
          </a:p>
        </p:txBody>
      </p:sp>
      <p:sp>
        <p:nvSpPr>
          <p:cNvPr id="12" name="AutoShape 12"/>
          <p:cNvSpPr/>
          <p:nvPr/>
        </p:nvSpPr>
        <p:spPr>
          <a:xfrm flipV="1">
            <a:off x="6215324" y="9625888"/>
            <a:ext cx="8115511" cy="57150"/>
          </a:xfrm>
          <a:prstGeom prst="line">
            <a:avLst/>
          </a:prstGeom>
          <a:ln w="104775" cap="flat">
            <a:solidFill>
              <a:srgbClr val="F9B680"/>
            </a:solidFill>
            <a:prstDash val="solid"/>
            <a:headEnd type="none" w="sm" len="sm"/>
            <a:tailEnd type="none" w="sm" len="sm"/>
          </a:ln>
        </p:spPr>
        <p:txBody>
          <a:bodyPr/>
          <a:lstStyle/>
          <a:p>
            <a:endParaRPr lang="en-US"/>
          </a:p>
        </p:txBody>
      </p:sp>
      <p:sp>
        <p:nvSpPr>
          <p:cNvPr id="13" name="AutoShape 13"/>
          <p:cNvSpPr/>
          <p:nvPr/>
        </p:nvSpPr>
        <p:spPr>
          <a:xfrm>
            <a:off x="685118" y="568102"/>
            <a:ext cx="375086" cy="438940"/>
          </a:xfrm>
          <a:prstGeom prst="line">
            <a:avLst/>
          </a:prstGeom>
          <a:ln w="66675" cap="flat">
            <a:solidFill>
              <a:srgbClr val="BEC6D4"/>
            </a:solidFill>
            <a:prstDash val="solid"/>
            <a:headEnd type="none" w="sm" len="sm"/>
            <a:tailEnd type="none" w="sm" len="sm"/>
          </a:ln>
        </p:spPr>
        <p:txBody>
          <a:bodyPr/>
          <a:lstStyle/>
          <a:p>
            <a:endParaRPr lang="en-US"/>
          </a:p>
        </p:txBody>
      </p:sp>
      <p:sp>
        <p:nvSpPr>
          <p:cNvPr id="14" name="AutoShape 14"/>
          <p:cNvSpPr/>
          <p:nvPr/>
        </p:nvSpPr>
        <p:spPr>
          <a:xfrm>
            <a:off x="1026336" y="568102"/>
            <a:ext cx="375086" cy="438940"/>
          </a:xfrm>
          <a:prstGeom prst="line">
            <a:avLst/>
          </a:prstGeom>
          <a:ln w="66675" cap="flat">
            <a:solidFill>
              <a:srgbClr val="BEC6D4"/>
            </a:solidFill>
            <a:prstDash val="solid"/>
            <a:headEnd type="none" w="sm" len="sm"/>
            <a:tailEnd type="none" w="sm" len="sm"/>
          </a:ln>
        </p:spPr>
        <p:txBody>
          <a:bodyPr/>
          <a:lstStyle/>
          <a:p>
            <a:endParaRPr lang="en-US"/>
          </a:p>
        </p:txBody>
      </p:sp>
      <p:sp>
        <p:nvSpPr>
          <p:cNvPr id="15" name="AutoShape 15"/>
          <p:cNvSpPr/>
          <p:nvPr/>
        </p:nvSpPr>
        <p:spPr>
          <a:xfrm>
            <a:off x="1367554" y="568102"/>
            <a:ext cx="375086" cy="438940"/>
          </a:xfrm>
          <a:prstGeom prst="line">
            <a:avLst/>
          </a:prstGeom>
          <a:ln w="66675" cap="flat">
            <a:solidFill>
              <a:srgbClr val="BEC6D4"/>
            </a:solidFill>
            <a:prstDash val="solid"/>
            <a:headEnd type="none" w="sm" len="sm"/>
            <a:tailEnd type="none" w="sm" len="sm"/>
          </a:ln>
        </p:spPr>
        <p:txBody>
          <a:bodyPr/>
          <a:lstStyle/>
          <a:p>
            <a:endParaRPr lang="en-US"/>
          </a:p>
        </p:txBody>
      </p:sp>
      <p:sp>
        <p:nvSpPr>
          <p:cNvPr id="16" name="AutoShape 16"/>
          <p:cNvSpPr/>
          <p:nvPr/>
        </p:nvSpPr>
        <p:spPr>
          <a:xfrm>
            <a:off x="1708772" y="568102"/>
            <a:ext cx="375086" cy="438940"/>
          </a:xfrm>
          <a:prstGeom prst="line">
            <a:avLst/>
          </a:prstGeom>
          <a:ln w="66675" cap="flat">
            <a:solidFill>
              <a:srgbClr val="BEC6D4"/>
            </a:solidFill>
            <a:prstDash val="solid"/>
            <a:headEnd type="none" w="sm" len="sm"/>
            <a:tailEnd type="none" w="sm" len="sm"/>
          </a:ln>
        </p:spPr>
        <p:txBody>
          <a:bodyPr/>
          <a:lstStyle/>
          <a:p>
            <a:endParaRPr lang="en-US"/>
          </a:p>
        </p:txBody>
      </p:sp>
      <p:sp>
        <p:nvSpPr>
          <p:cNvPr id="17" name="AutoShape 17"/>
          <p:cNvSpPr/>
          <p:nvPr/>
        </p:nvSpPr>
        <p:spPr>
          <a:xfrm>
            <a:off x="2049991" y="568102"/>
            <a:ext cx="375086" cy="438940"/>
          </a:xfrm>
          <a:prstGeom prst="line">
            <a:avLst/>
          </a:prstGeom>
          <a:ln w="66675" cap="flat">
            <a:solidFill>
              <a:srgbClr val="BEC6D4"/>
            </a:solidFill>
            <a:prstDash val="solid"/>
            <a:headEnd type="none" w="sm" len="sm"/>
            <a:tailEnd type="none" w="sm" len="sm"/>
          </a:ln>
        </p:spPr>
        <p:txBody>
          <a:bodyPr/>
          <a:lstStyle/>
          <a:p>
            <a:endParaRPr lang="en-US"/>
          </a:p>
        </p:txBody>
      </p:sp>
      <p:sp>
        <p:nvSpPr>
          <p:cNvPr id="18" name="AutoShape 18"/>
          <p:cNvSpPr/>
          <p:nvPr/>
        </p:nvSpPr>
        <p:spPr>
          <a:xfrm>
            <a:off x="2391209" y="568102"/>
            <a:ext cx="375086" cy="438940"/>
          </a:xfrm>
          <a:prstGeom prst="line">
            <a:avLst/>
          </a:prstGeom>
          <a:ln w="66675" cap="flat">
            <a:solidFill>
              <a:srgbClr val="BEC6D4"/>
            </a:solidFill>
            <a:prstDash val="solid"/>
            <a:headEnd type="none" w="sm" len="sm"/>
            <a:tailEnd type="none" w="sm" len="sm"/>
          </a:ln>
        </p:spPr>
        <p:txBody>
          <a:bodyPr/>
          <a:lstStyle/>
          <a:p>
            <a:endParaRPr lang="en-US"/>
          </a:p>
        </p:txBody>
      </p:sp>
      <p:sp>
        <p:nvSpPr>
          <p:cNvPr id="19" name="AutoShape 19"/>
          <p:cNvSpPr/>
          <p:nvPr/>
        </p:nvSpPr>
        <p:spPr>
          <a:xfrm>
            <a:off x="2732427" y="568102"/>
            <a:ext cx="375086" cy="438940"/>
          </a:xfrm>
          <a:prstGeom prst="line">
            <a:avLst/>
          </a:prstGeom>
          <a:ln w="66675" cap="flat">
            <a:solidFill>
              <a:srgbClr val="BEC6D4"/>
            </a:solidFill>
            <a:prstDash val="solid"/>
            <a:headEnd type="none" w="sm" len="sm"/>
            <a:tailEnd type="none" w="sm" len="sm"/>
          </a:ln>
        </p:spPr>
        <p:txBody>
          <a:bodyPr/>
          <a:lstStyle/>
          <a:p>
            <a:endParaRPr lang="en-US"/>
          </a:p>
        </p:txBody>
      </p:sp>
      <p:sp>
        <p:nvSpPr>
          <p:cNvPr id="20" name="AutoShape 20"/>
          <p:cNvSpPr/>
          <p:nvPr/>
        </p:nvSpPr>
        <p:spPr>
          <a:xfrm>
            <a:off x="3073645" y="568102"/>
            <a:ext cx="375086" cy="438940"/>
          </a:xfrm>
          <a:prstGeom prst="line">
            <a:avLst/>
          </a:prstGeom>
          <a:ln w="66675" cap="flat">
            <a:solidFill>
              <a:srgbClr val="BEC6D4"/>
            </a:solidFill>
            <a:prstDash val="solid"/>
            <a:headEnd type="none" w="sm" len="sm"/>
            <a:tailEnd type="none" w="sm" len="sm"/>
          </a:ln>
        </p:spPr>
        <p:txBody>
          <a:bodyPr/>
          <a:lstStyle/>
          <a:p>
            <a:endParaRPr lang="en-US"/>
          </a:p>
        </p:txBody>
      </p:sp>
      <p:sp>
        <p:nvSpPr>
          <p:cNvPr id="21" name="TextBox 21"/>
          <p:cNvSpPr txBox="1"/>
          <p:nvPr/>
        </p:nvSpPr>
        <p:spPr>
          <a:xfrm>
            <a:off x="7375786" y="1894609"/>
            <a:ext cx="10856014" cy="581891"/>
          </a:xfrm>
          <a:prstGeom prst="rect">
            <a:avLst/>
          </a:prstGeom>
        </p:spPr>
        <p:txBody>
          <a:bodyPr wrap="square" lIns="0" tIns="0" rIns="0" bIns="0" rtlCol="0" anchor="t">
            <a:spAutoFit/>
          </a:bodyPr>
          <a:lstStyle/>
          <a:p>
            <a:pPr algn="l">
              <a:lnSpc>
                <a:spcPts val="4799"/>
              </a:lnSpc>
            </a:pPr>
            <a:r>
              <a:rPr lang="en-US" sz="3999" b="1" dirty="0">
                <a:solidFill>
                  <a:srgbClr val="051D64"/>
                </a:solidFill>
                <a:latin typeface="Times New Roman" panose="02020603050405020304" pitchFamily="18" charset="0"/>
                <a:cs typeface="Times New Roman" panose="02020603050405020304" pitchFamily="18" charset="0"/>
              </a:rPr>
              <a:t>GIỚI THIỆU</a:t>
            </a:r>
          </a:p>
        </p:txBody>
      </p:sp>
      <p:sp>
        <p:nvSpPr>
          <p:cNvPr id="22" name="TextBox 22"/>
          <p:cNvSpPr txBox="1"/>
          <p:nvPr/>
        </p:nvSpPr>
        <p:spPr>
          <a:xfrm>
            <a:off x="7375786" y="3467100"/>
            <a:ext cx="10292918" cy="581891"/>
          </a:xfrm>
          <a:prstGeom prst="rect">
            <a:avLst/>
          </a:prstGeom>
        </p:spPr>
        <p:txBody>
          <a:bodyPr wrap="square" lIns="0" tIns="0" rIns="0" bIns="0" rtlCol="0" anchor="t">
            <a:spAutoFit/>
          </a:bodyPr>
          <a:lstStyle/>
          <a:p>
            <a:pPr algn="l">
              <a:lnSpc>
                <a:spcPts val="4799"/>
              </a:lnSpc>
            </a:pPr>
            <a:r>
              <a:rPr lang="en-US" sz="3999" b="1" dirty="0">
                <a:solidFill>
                  <a:srgbClr val="051D64"/>
                </a:solidFill>
                <a:latin typeface="Times New Roman" panose="02020603050405020304" pitchFamily="18" charset="0"/>
                <a:cs typeface="Times New Roman" panose="02020603050405020304" pitchFamily="18" charset="0"/>
              </a:rPr>
              <a:t>PHƯƠNG PHÁP GIẢI QUYẾT VẤN ĐỀ</a:t>
            </a:r>
          </a:p>
        </p:txBody>
      </p:sp>
      <p:sp>
        <p:nvSpPr>
          <p:cNvPr id="23" name="TextBox 23"/>
          <p:cNvSpPr txBox="1"/>
          <p:nvPr/>
        </p:nvSpPr>
        <p:spPr>
          <a:xfrm>
            <a:off x="7403000" y="5067300"/>
            <a:ext cx="9653863" cy="581891"/>
          </a:xfrm>
          <a:prstGeom prst="rect">
            <a:avLst/>
          </a:prstGeom>
        </p:spPr>
        <p:txBody>
          <a:bodyPr wrap="square" lIns="0" tIns="0" rIns="0" bIns="0" rtlCol="0" anchor="t">
            <a:spAutoFit/>
          </a:bodyPr>
          <a:lstStyle/>
          <a:p>
            <a:pPr algn="l">
              <a:lnSpc>
                <a:spcPts val="4799"/>
              </a:lnSpc>
            </a:pPr>
            <a:r>
              <a:rPr lang="en-US" sz="3999" b="1" dirty="0">
                <a:solidFill>
                  <a:srgbClr val="051D64"/>
                </a:solidFill>
                <a:latin typeface="Times New Roman" panose="02020603050405020304" pitchFamily="18" charset="0"/>
                <a:cs typeface="Times New Roman" panose="02020603050405020304" pitchFamily="18" charset="0"/>
              </a:rPr>
              <a:t>KẾT QUẢ ĐỀ TÀI</a:t>
            </a:r>
          </a:p>
        </p:txBody>
      </p:sp>
      <p:sp>
        <p:nvSpPr>
          <p:cNvPr id="24" name="TextBox 24"/>
          <p:cNvSpPr txBox="1"/>
          <p:nvPr/>
        </p:nvSpPr>
        <p:spPr>
          <a:xfrm>
            <a:off x="7446543" y="6591300"/>
            <a:ext cx="7935466" cy="581891"/>
          </a:xfrm>
          <a:prstGeom prst="rect">
            <a:avLst/>
          </a:prstGeom>
        </p:spPr>
        <p:txBody>
          <a:bodyPr lIns="0" tIns="0" rIns="0" bIns="0" rtlCol="0" anchor="t">
            <a:spAutoFit/>
          </a:bodyPr>
          <a:lstStyle/>
          <a:p>
            <a:pPr algn="l">
              <a:lnSpc>
                <a:spcPts val="4799"/>
              </a:lnSpc>
            </a:pPr>
            <a:r>
              <a:rPr lang="en-US" sz="3999" b="1" dirty="0">
                <a:solidFill>
                  <a:srgbClr val="051D64"/>
                </a:solidFill>
                <a:latin typeface="Times New Roman" panose="02020603050405020304" pitchFamily="18" charset="0"/>
                <a:cs typeface="Times New Roman" panose="02020603050405020304" pitchFamily="18" charset="0"/>
              </a:rPr>
              <a:t>KẾT LUẬN</a:t>
            </a:r>
          </a:p>
        </p:txBody>
      </p:sp>
      <p:sp>
        <p:nvSpPr>
          <p:cNvPr id="25" name="TextBox 11">
            <a:extLst>
              <a:ext uri="{FF2B5EF4-FFF2-40B4-BE49-F238E27FC236}">
                <a16:creationId xmlns:a16="http://schemas.microsoft.com/office/drawing/2014/main" id="{B8DD3248-116A-8BDB-D371-27E17B442492}"/>
              </a:ext>
            </a:extLst>
          </p:cNvPr>
          <p:cNvSpPr txBox="1"/>
          <p:nvPr/>
        </p:nvSpPr>
        <p:spPr>
          <a:xfrm>
            <a:off x="6221173" y="7905322"/>
            <a:ext cx="1151172" cy="932628"/>
          </a:xfrm>
          <a:prstGeom prst="rect">
            <a:avLst/>
          </a:prstGeom>
        </p:spPr>
        <p:txBody>
          <a:bodyPr lIns="0" tIns="0" rIns="0" bIns="0" rtlCol="0" anchor="t">
            <a:spAutoFit/>
          </a:bodyPr>
          <a:lstStyle/>
          <a:p>
            <a:pPr algn="l">
              <a:lnSpc>
                <a:spcPts val="7679"/>
              </a:lnSpc>
            </a:pPr>
            <a:r>
              <a:rPr lang="en-US" sz="6399" dirty="0">
                <a:solidFill>
                  <a:srgbClr val="D18547"/>
                </a:solidFill>
                <a:latin typeface="Oswald Bold"/>
              </a:rPr>
              <a:t>05</a:t>
            </a:r>
          </a:p>
        </p:txBody>
      </p:sp>
      <p:sp>
        <p:nvSpPr>
          <p:cNvPr id="26" name="TextBox 24">
            <a:extLst>
              <a:ext uri="{FF2B5EF4-FFF2-40B4-BE49-F238E27FC236}">
                <a16:creationId xmlns:a16="http://schemas.microsoft.com/office/drawing/2014/main" id="{7E3A0264-BCDD-8D7C-A082-25BF29C09523}"/>
              </a:ext>
            </a:extLst>
          </p:cNvPr>
          <p:cNvSpPr txBox="1"/>
          <p:nvPr/>
        </p:nvSpPr>
        <p:spPr>
          <a:xfrm>
            <a:off x="7403000" y="7991114"/>
            <a:ext cx="2686514" cy="581891"/>
          </a:xfrm>
          <a:prstGeom prst="rect">
            <a:avLst/>
          </a:prstGeom>
        </p:spPr>
        <p:txBody>
          <a:bodyPr wrap="square" lIns="0" tIns="0" rIns="0" bIns="0" rtlCol="0" anchor="t">
            <a:spAutoFit/>
          </a:bodyPr>
          <a:lstStyle/>
          <a:p>
            <a:pPr algn="l">
              <a:lnSpc>
                <a:spcPts val="4799"/>
              </a:lnSpc>
            </a:pPr>
            <a:r>
              <a:rPr lang="en-US" sz="3999" b="1" dirty="0">
                <a:solidFill>
                  <a:srgbClr val="051D64"/>
                </a:solidFill>
                <a:latin typeface="Times New Roman" panose="02020603050405020304" pitchFamily="18" charset="0"/>
                <a:cs typeface="Times New Roman" panose="02020603050405020304" pitchFamily="18" charset="0"/>
              </a:rPr>
              <a:t>DEMO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Freeform 2"/>
          <p:cNvSpPr/>
          <p:nvPr/>
        </p:nvSpPr>
        <p:spPr>
          <a:xfrm>
            <a:off x="0" y="-883067"/>
            <a:ext cx="18288000" cy="3429000"/>
          </a:xfrm>
          <a:custGeom>
            <a:avLst/>
            <a:gdLst/>
            <a:ahLst/>
            <a:cxnLst/>
            <a:rect l="l" t="t" r="r" b="b"/>
            <a:pathLst>
              <a:path w="18288000" h="3429000">
                <a:moveTo>
                  <a:pt x="0" y="0"/>
                </a:moveTo>
                <a:lnTo>
                  <a:pt x="18288000" y="0"/>
                </a:lnTo>
                <a:lnTo>
                  <a:pt x="18288000" y="3429000"/>
                </a:lnTo>
                <a:lnTo>
                  <a:pt x="0" y="3429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TextBox 15"/>
          <p:cNvSpPr txBox="1"/>
          <p:nvPr/>
        </p:nvSpPr>
        <p:spPr>
          <a:xfrm>
            <a:off x="606495" y="1523990"/>
            <a:ext cx="6022905" cy="932628"/>
          </a:xfrm>
          <a:prstGeom prst="rect">
            <a:avLst/>
          </a:prstGeom>
        </p:spPr>
        <p:txBody>
          <a:bodyPr wrap="square" lIns="0" tIns="0" rIns="0" bIns="0" rtlCol="0" anchor="t">
            <a:spAutoFit/>
          </a:bodyPr>
          <a:lstStyle/>
          <a:p>
            <a:pPr algn="ctr">
              <a:lnSpc>
                <a:spcPts val="7679"/>
              </a:lnSpc>
            </a:pPr>
            <a:r>
              <a:rPr lang="en-US" sz="5400" b="1" dirty="0">
                <a:solidFill>
                  <a:srgbClr val="051D64"/>
                </a:solidFill>
                <a:latin typeface="Times New Roman" panose="02020603050405020304" pitchFamily="18" charset="0"/>
                <a:cs typeface="Times New Roman" panose="02020603050405020304" pitchFamily="18" charset="0"/>
              </a:rPr>
              <a:t>1. GIỚI THIỆU</a:t>
            </a:r>
          </a:p>
        </p:txBody>
      </p:sp>
      <p:sp>
        <p:nvSpPr>
          <p:cNvPr id="22" name="AutoShape 22"/>
          <p:cNvSpPr/>
          <p:nvPr/>
        </p:nvSpPr>
        <p:spPr>
          <a:xfrm flipV="1">
            <a:off x="-1184919" y="9605961"/>
            <a:ext cx="8115511" cy="57150"/>
          </a:xfrm>
          <a:prstGeom prst="line">
            <a:avLst/>
          </a:prstGeom>
          <a:ln w="104775" cap="flat">
            <a:solidFill>
              <a:srgbClr val="F9B680"/>
            </a:solidFill>
            <a:prstDash val="solid"/>
            <a:headEnd type="none" w="sm" len="sm"/>
            <a:tailEnd type="none" w="sm" len="sm"/>
          </a:ln>
        </p:spPr>
        <p:txBody>
          <a:bodyPr/>
          <a:lstStyle/>
          <a:p>
            <a:endParaRPr lang="en-US"/>
          </a:p>
        </p:txBody>
      </p:sp>
      <p:grpSp>
        <p:nvGrpSpPr>
          <p:cNvPr id="23" name="Group 23"/>
          <p:cNvGrpSpPr/>
          <p:nvPr/>
        </p:nvGrpSpPr>
        <p:grpSpPr>
          <a:xfrm>
            <a:off x="4846501" y="9715497"/>
            <a:ext cx="14959109" cy="1677560"/>
            <a:chOff x="0" y="0"/>
            <a:chExt cx="1168701" cy="131062"/>
          </a:xfrm>
        </p:grpSpPr>
        <p:sp>
          <p:nvSpPr>
            <p:cNvPr id="24" name="Freeform 24"/>
            <p:cNvSpPr/>
            <p:nvPr/>
          </p:nvSpPr>
          <p:spPr>
            <a:xfrm>
              <a:off x="0" y="0"/>
              <a:ext cx="1168701" cy="131062"/>
            </a:xfrm>
            <a:custGeom>
              <a:avLst/>
              <a:gdLst/>
              <a:ahLst/>
              <a:cxnLst/>
              <a:rect l="l" t="t" r="r" b="b"/>
              <a:pathLst>
                <a:path w="1168701" h="131062">
                  <a:moveTo>
                    <a:pt x="203200" y="0"/>
                  </a:moveTo>
                  <a:lnTo>
                    <a:pt x="1168701" y="0"/>
                  </a:lnTo>
                  <a:lnTo>
                    <a:pt x="965501" y="131062"/>
                  </a:lnTo>
                  <a:lnTo>
                    <a:pt x="0" y="131062"/>
                  </a:lnTo>
                  <a:lnTo>
                    <a:pt x="203200" y="0"/>
                  </a:lnTo>
                  <a:close/>
                </a:path>
              </a:pathLst>
            </a:custGeom>
            <a:solidFill>
              <a:srgbClr val="5A6C99"/>
            </a:solidFill>
          </p:spPr>
          <p:txBody>
            <a:bodyPr/>
            <a:lstStyle/>
            <a:p>
              <a:endParaRPr lang="en-US"/>
            </a:p>
          </p:txBody>
        </p:sp>
        <p:sp>
          <p:nvSpPr>
            <p:cNvPr id="25" name="TextBox 25"/>
            <p:cNvSpPr txBox="1"/>
            <p:nvPr/>
          </p:nvSpPr>
          <p:spPr>
            <a:xfrm>
              <a:off x="101600" y="-38100"/>
              <a:ext cx="965501" cy="169162"/>
            </a:xfrm>
            <a:prstGeom prst="rect">
              <a:avLst/>
            </a:prstGeom>
          </p:spPr>
          <p:txBody>
            <a:bodyPr lIns="50800" tIns="50800" rIns="50800" bIns="50800" rtlCol="0" anchor="ctr"/>
            <a:lstStyle/>
            <a:p>
              <a:pPr algn="ctr">
                <a:lnSpc>
                  <a:spcPts val="2659"/>
                </a:lnSpc>
              </a:pPr>
              <a:endParaRPr/>
            </a:p>
          </p:txBody>
        </p:sp>
      </p:grpSp>
      <p:sp>
        <p:nvSpPr>
          <p:cNvPr id="26" name="TextBox 25">
            <a:extLst>
              <a:ext uri="{FF2B5EF4-FFF2-40B4-BE49-F238E27FC236}">
                <a16:creationId xmlns:a16="http://schemas.microsoft.com/office/drawing/2014/main" id="{CA47F13E-9729-01E6-B73E-79EC986342E6}"/>
              </a:ext>
            </a:extLst>
          </p:cNvPr>
          <p:cNvSpPr txBox="1"/>
          <p:nvPr/>
        </p:nvSpPr>
        <p:spPr>
          <a:xfrm>
            <a:off x="1371600" y="2598319"/>
            <a:ext cx="14959109" cy="4164345"/>
          </a:xfrm>
          <a:prstGeom prst="rect">
            <a:avLst/>
          </a:prstGeom>
          <a:noFill/>
        </p:spPr>
        <p:txBody>
          <a:bodyPr wrap="square" rtlCol="0">
            <a:spAutoFit/>
          </a:bodyPr>
          <a:lstStyle/>
          <a:p>
            <a:pPr algn="just">
              <a:lnSpc>
                <a:spcPct val="150000"/>
              </a:lnSpc>
            </a:pPr>
            <a:r>
              <a:rPr lang="en-US" sz="3000" dirty="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Trong bối cảnh cạnh tranh ngày càng khốc liệt trong ngành dược phẩm, việc quản lý thông tin kinh doanh thuốc tây trở nên vô cùng quan trọng. Hiện nay, nhiều </a:t>
            </a:r>
            <a:r>
              <a:rPr lang="en-US" sz="3000" dirty="0" err="1">
                <a:latin typeface="Times New Roman" panose="02020603050405020304" pitchFamily="18" charset="0"/>
                <a:cs typeface="Times New Roman" panose="02020603050405020304" pitchFamily="18" charset="0"/>
              </a:rPr>
              <a:t>quầy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thuốc</a:t>
            </a:r>
            <a:r>
              <a:rPr lang="en-US" sz="3000" dirty="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gặp khó khăn trong việc xử lý lượng thông tin lớn và phức tạp. Đề tài "Quản lý thông tin kinh doanh thuốc tây" nhằm giải quyết vấn đề này bằng cách nghiên cứu và phát triển một </a:t>
            </a:r>
            <a:r>
              <a:rPr lang="en-US" sz="3000" dirty="0" err="1">
                <a:latin typeface="Times New Roman" panose="02020603050405020304" pitchFamily="18" charset="0"/>
                <a:cs typeface="Times New Roman" panose="02020603050405020304" pitchFamily="18" charset="0"/>
              </a:rPr>
              <a:t>chương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trình</a:t>
            </a:r>
            <a:r>
              <a:rPr lang="en-US" sz="3000" dirty="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quản lý thông tin. </a:t>
            </a:r>
            <a:r>
              <a:rPr lang="en-US" sz="3000" dirty="0" err="1">
                <a:latin typeface="Times New Roman" panose="02020603050405020304" pitchFamily="18" charset="0"/>
                <a:cs typeface="Times New Roman" panose="02020603050405020304" pitchFamily="18" charset="0"/>
              </a:rPr>
              <a:t>Chương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trình</a:t>
            </a:r>
            <a:r>
              <a:rPr lang="en-US" sz="3000" dirty="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này sẽ giúp </a:t>
            </a:r>
            <a:r>
              <a:rPr lang="en-US" sz="3000" dirty="0" err="1">
                <a:latin typeface="Times New Roman" panose="02020603050405020304" pitchFamily="18" charset="0"/>
                <a:cs typeface="Times New Roman" panose="02020603050405020304" pitchFamily="18" charset="0"/>
              </a:rPr>
              <a:t>quầy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thuốc</a:t>
            </a:r>
            <a:r>
              <a:rPr lang="en-US" sz="3000" dirty="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tối ưu hóa quy trình quản lý, nâng cao hiệu quả hoạt động </a:t>
            </a:r>
            <a:r>
              <a:rPr lang="en-US" sz="3000" dirty="0" err="1">
                <a:latin typeface="Times New Roman" panose="02020603050405020304" pitchFamily="18" charset="0"/>
                <a:cs typeface="Times New Roman" panose="02020603050405020304" pitchFamily="18" charset="0"/>
              </a:rPr>
              <a:t>giúp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việc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quản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lý</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vận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hành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trở</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dễ</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dàng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hiệu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quả</a:t>
            </a:r>
            <a:r>
              <a:rPr lang="en-US" sz="30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Freeform 2"/>
          <p:cNvSpPr/>
          <p:nvPr/>
        </p:nvSpPr>
        <p:spPr>
          <a:xfrm>
            <a:off x="0" y="-883067"/>
            <a:ext cx="18288000" cy="3429000"/>
          </a:xfrm>
          <a:custGeom>
            <a:avLst/>
            <a:gdLst/>
            <a:ahLst/>
            <a:cxnLst/>
            <a:rect l="l" t="t" r="r" b="b"/>
            <a:pathLst>
              <a:path w="18288000" h="3429000">
                <a:moveTo>
                  <a:pt x="0" y="0"/>
                </a:moveTo>
                <a:lnTo>
                  <a:pt x="18288000" y="0"/>
                </a:lnTo>
                <a:lnTo>
                  <a:pt x="18288000" y="3429000"/>
                </a:lnTo>
                <a:lnTo>
                  <a:pt x="0" y="3429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TextBox 15"/>
          <p:cNvSpPr txBox="1"/>
          <p:nvPr/>
        </p:nvSpPr>
        <p:spPr>
          <a:xfrm>
            <a:off x="224992" y="1591729"/>
            <a:ext cx="14405408" cy="920958"/>
          </a:xfrm>
          <a:prstGeom prst="rect">
            <a:avLst/>
          </a:prstGeom>
        </p:spPr>
        <p:txBody>
          <a:bodyPr wrap="square" lIns="0" tIns="0" rIns="0" bIns="0" rtlCol="0" anchor="t">
            <a:spAutoFit/>
          </a:bodyPr>
          <a:lstStyle/>
          <a:p>
            <a:pPr algn="ctr">
              <a:lnSpc>
                <a:spcPts val="7679"/>
              </a:lnSpc>
            </a:pPr>
            <a:r>
              <a:rPr lang="en-US" sz="5400" b="1" dirty="0">
                <a:solidFill>
                  <a:srgbClr val="051D64"/>
                </a:solidFill>
                <a:latin typeface="Times New Roman" panose="02020603050405020304" pitchFamily="18" charset="0"/>
                <a:cs typeface="Times New Roman" panose="02020603050405020304" pitchFamily="18" charset="0"/>
              </a:rPr>
              <a:t>2. PHƯƠNG PHÁP GIẢI QUYẾT VẤN ĐỀ </a:t>
            </a:r>
          </a:p>
        </p:txBody>
      </p:sp>
      <p:sp>
        <p:nvSpPr>
          <p:cNvPr id="22" name="AutoShape 22"/>
          <p:cNvSpPr/>
          <p:nvPr/>
        </p:nvSpPr>
        <p:spPr>
          <a:xfrm flipV="1">
            <a:off x="-1184919" y="9605961"/>
            <a:ext cx="8115511" cy="57150"/>
          </a:xfrm>
          <a:prstGeom prst="line">
            <a:avLst/>
          </a:prstGeom>
          <a:ln w="104775" cap="flat">
            <a:solidFill>
              <a:srgbClr val="F9B680"/>
            </a:solidFill>
            <a:prstDash val="solid"/>
            <a:headEnd type="none" w="sm" len="sm"/>
            <a:tailEnd type="none" w="sm" len="sm"/>
          </a:ln>
        </p:spPr>
        <p:txBody>
          <a:bodyPr/>
          <a:lstStyle/>
          <a:p>
            <a:endParaRPr lang="en-US"/>
          </a:p>
        </p:txBody>
      </p:sp>
      <p:grpSp>
        <p:nvGrpSpPr>
          <p:cNvPr id="23" name="Group 23"/>
          <p:cNvGrpSpPr/>
          <p:nvPr/>
        </p:nvGrpSpPr>
        <p:grpSpPr>
          <a:xfrm>
            <a:off x="4846501" y="9715497"/>
            <a:ext cx="14959109" cy="1677560"/>
            <a:chOff x="0" y="0"/>
            <a:chExt cx="1168701" cy="131062"/>
          </a:xfrm>
        </p:grpSpPr>
        <p:sp>
          <p:nvSpPr>
            <p:cNvPr id="24" name="Freeform 24"/>
            <p:cNvSpPr/>
            <p:nvPr/>
          </p:nvSpPr>
          <p:spPr>
            <a:xfrm>
              <a:off x="0" y="0"/>
              <a:ext cx="1168701" cy="131062"/>
            </a:xfrm>
            <a:custGeom>
              <a:avLst/>
              <a:gdLst/>
              <a:ahLst/>
              <a:cxnLst/>
              <a:rect l="l" t="t" r="r" b="b"/>
              <a:pathLst>
                <a:path w="1168701" h="131062">
                  <a:moveTo>
                    <a:pt x="203200" y="0"/>
                  </a:moveTo>
                  <a:lnTo>
                    <a:pt x="1168701" y="0"/>
                  </a:lnTo>
                  <a:lnTo>
                    <a:pt x="965501" y="131062"/>
                  </a:lnTo>
                  <a:lnTo>
                    <a:pt x="0" y="131062"/>
                  </a:lnTo>
                  <a:lnTo>
                    <a:pt x="203200" y="0"/>
                  </a:lnTo>
                  <a:close/>
                </a:path>
              </a:pathLst>
            </a:custGeom>
            <a:solidFill>
              <a:srgbClr val="5A6C99"/>
            </a:solidFill>
          </p:spPr>
          <p:txBody>
            <a:bodyPr/>
            <a:lstStyle/>
            <a:p>
              <a:endParaRPr lang="en-US"/>
            </a:p>
          </p:txBody>
        </p:sp>
        <p:sp>
          <p:nvSpPr>
            <p:cNvPr id="25" name="TextBox 25"/>
            <p:cNvSpPr txBox="1"/>
            <p:nvPr/>
          </p:nvSpPr>
          <p:spPr>
            <a:xfrm>
              <a:off x="101600" y="-38100"/>
              <a:ext cx="965501" cy="169162"/>
            </a:xfrm>
            <a:prstGeom prst="rect">
              <a:avLst/>
            </a:prstGeom>
          </p:spPr>
          <p:txBody>
            <a:bodyPr lIns="50800" tIns="50800" rIns="50800" bIns="50800" rtlCol="0" anchor="ctr"/>
            <a:lstStyle/>
            <a:p>
              <a:pPr algn="ctr">
                <a:lnSpc>
                  <a:spcPts val="2659"/>
                </a:lnSpc>
              </a:pPr>
              <a:endParaRPr/>
            </a:p>
          </p:txBody>
        </p:sp>
      </p:grpSp>
      <p:sp>
        <p:nvSpPr>
          <p:cNvPr id="4" name="TextBox 3">
            <a:extLst>
              <a:ext uri="{FF2B5EF4-FFF2-40B4-BE49-F238E27FC236}">
                <a16:creationId xmlns:a16="http://schemas.microsoft.com/office/drawing/2014/main" id="{2C3993EF-159D-BBFB-17DE-A425522CC075}"/>
              </a:ext>
            </a:extLst>
          </p:cNvPr>
          <p:cNvSpPr txBox="1"/>
          <p:nvPr/>
        </p:nvSpPr>
        <p:spPr>
          <a:xfrm>
            <a:off x="1219200" y="2796296"/>
            <a:ext cx="15087600" cy="2140714"/>
          </a:xfrm>
          <a:prstGeom prst="rect">
            <a:avLst/>
          </a:prstGeom>
          <a:noFill/>
        </p:spPr>
        <p:txBody>
          <a:bodyPr wrap="square">
            <a:spAutoFit/>
          </a:bodyPr>
          <a:lstStyle/>
          <a:p>
            <a:pPr marL="742950" indent="-285750" algn="just">
              <a:lnSpc>
                <a:spcPct val="130000"/>
              </a:lnSpc>
              <a:spcBef>
                <a:spcPts val="600"/>
              </a:spcBef>
              <a:spcAft>
                <a:spcPts val="600"/>
              </a:spcAft>
              <a:buFontTx/>
              <a:buChar char="-"/>
            </a:pPr>
            <a:r>
              <a:rPr lang="en-US" sz="3000" dirty="0" err="1">
                <a:latin typeface="Times New Roman" panose="02020603050405020304" pitchFamily="18" charset="0"/>
                <a:ea typeface="Times New Roman" panose="02020603050405020304" pitchFamily="18" charset="0"/>
                <a:cs typeface="Times New Roman" panose="02020603050405020304" pitchFamily="18" charset="0"/>
              </a:rPr>
              <a:t>Ngôn</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ea typeface="Times New Roman" panose="02020603050405020304" pitchFamily="18" charset="0"/>
                <a:cs typeface="Times New Roman" panose="02020603050405020304" pitchFamily="18" charset="0"/>
              </a:rPr>
              <a:t>ngữ</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ea typeface="Times New Roman" panose="02020603050405020304" pitchFamily="18" charset="0"/>
                <a:cs typeface="Times New Roman" panose="02020603050405020304" pitchFamily="18" charset="0"/>
              </a:rPr>
              <a:t>lập</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ea typeface="Times New Roman" panose="02020603050405020304" pitchFamily="18" charset="0"/>
                <a:cs typeface="Times New Roman" panose="02020603050405020304" pitchFamily="18" charset="0"/>
              </a:rPr>
              <a:t>trình</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C#</a:t>
            </a:r>
          </a:p>
          <a:p>
            <a:pPr marL="742950" indent="-285750" algn="just">
              <a:lnSpc>
                <a:spcPct val="130000"/>
              </a:lnSpc>
              <a:spcBef>
                <a:spcPts val="600"/>
              </a:spcBef>
              <a:spcAft>
                <a:spcPts val="600"/>
              </a:spcAft>
              <a:buFontTx/>
              <a:buChar char="-"/>
            </a:pPr>
            <a:r>
              <a:rPr lang="en-US" sz="3000" dirty="0" err="1">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cs typeface="Times New Roman" panose="02020603050405020304" pitchFamily="18" charset="0"/>
              </a:rPr>
              <a:t>cụ</a:t>
            </a: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cs typeface="Times New Roman" panose="02020603050405020304" pitchFamily="18" charset="0"/>
              </a:rPr>
              <a:t>triển</a:t>
            </a: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 Visual Studio 2022</a:t>
            </a:r>
            <a:endParaRPr lang="en-US" sz="3000" dirty="0">
              <a:latin typeface="Times New Roman" panose="02020603050405020304" pitchFamily="18" charset="0"/>
              <a:ea typeface="Times New Roman" panose="02020603050405020304" pitchFamily="18" charset="0"/>
              <a:cs typeface="Times New Roman" panose="02020603050405020304" pitchFamily="18" charset="0"/>
            </a:endParaRPr>
          </a:p>
          <a:p>
            <a:pPr marL="742950" indent="-285750" algn="just">
              <a:lnSpc>
                <a:spcPct val="130000"/>
              </a:lnSpc>
              <a:spcBef>
                <a:spcPts val="600"/>
              </a:spcBef>
              <a:spcAft>
                <a:spcPts val="600"/>
              </a:spcAft>
              <a:buFontTx/>
              <a:buChar char="-"/>
            </a:pP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ea typeface="Times New Roman" panose="02020603050405020304" pitchFamily="18" charset="0"/>
                <a:cs typeface="Times New Roman" panose="02020603050405020304" pitchFamily="18" charset="0"/>
              </a:rPr>
              <a:t>Dữ</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ea typeface="Times New Roman" panose="02020603050405020304" pitchFamily="18" charset="0"/>
                <a:cs typeface="Times New Roman" panose="02020603050405020304" pitchFamily="18" charset="0"/>
              </a:rPr>
              <a:t>liệu</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ea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ea typeface="Times New Roman" panose="02020603050405020304" pitchFamily="18" charset="0"/>
                <a:cs typeface="Times New Roman" panose="02020603050405020304" pitchFamily="18" charset="0"/>
              </a:rPr>
              <a:t>lưu</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ea typeface="Times New Roman" panose="02020603050405020304" pitchFamily="18" charset="0"/>
                <a:cs typeface="Times New Roman" panose="02020603050405020304" pitchFamily="18" charset="0"/>
              </a:rPr>
              <a:t>trữ</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ea typeface="Times New Roman" panose="02020603050405020304" pitchFamily="18" charset="0"/>
                <a:cs typeface="Times New Roman" panose="02020603050405020304" pitchFamily="18" charset="0"/>
              </a:rPr>
              <a:t>trên</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file text</a:t>
            </a:r>
            <a:endParaRPr lang="en-US" sz="3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4241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Freeform 2"/>
          <p:cNvSpPr/>
          <p:nvPr/>
        </p:nvSpPr>
        <p:spPr>
          <a:xfrm>
            <a:off x="0" y="-883067"/>
            <a:ext cx="18288000" cy="3429000"/>
          </a:xfrm>
          <a:custGeom>
            <a:avLst/>
            <a:gdLst/>
            <a:ahLst/>
            <a:cxnLst/>
            <a:rect l="l" t="t" r="r" b="b"/>
            <a:pathLst>
              <a:path w="18288000" h="3429000">
                <a:moveTo>
                  <a:pt x="0" y="0"/>
                </a:moveTo>
                <a:lnTo>
                  <a:pt x="18288000" y="0"/>
                </a:lnTo>
                <a:lnTo>
                  <a:pt x="18288000" y="3429000"/>
                </a:lnTo>
                <a:lnTo>
                  <a:pt x="0" y="3429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TextBox 15"/>
          <p:cNvSpPr txBox="1"/>
          <p:nvPr/>
        </p:nvSpPr>
        <p:spPr>
          <a:xfrm>
            <a:off x="914400" y="1640367"/>
            <a:ext cx="6934200" cy="902876"/>
          </a:xfrm>
          <a:prstGeom prst="rect">
            <a:avLst/>
          </a:prstGeom>
        </p:spPr>
        <p:txBody>
          <a:bodyPr wrap="square" lIns="0" tIns="0" rIns="0" bIns="0" rtlCol="0" anchor="t">
            <a:spAutoFit/>
          </a:bodyPr>
          <a:lstStyle/>
          <a:p>
            <a:pPr algn="ctr">
              <a:lnSpc>
                <a:spcPts val="7679"/>
              </a:lnSpc>
            </a:pPr>
            <a:r>
              <a:rPr lang="en-US" sz="5400" b="1" dirty="0">
                <a:solidFill>
                  <a:srgbClr val="051D64"/>
                </a:solidFill>
                <a:latin typeface="Times New Roman" panose="02020603050405020304" pitchFamily="18" charset="0"/>
                <a:cs typeface="Times New Roman" panose="02020603050405020304" pitchFamily="18" charset="0"/>
              </a:rPr>
              <a:t>3. KẾT QUẢ ĐỀ TÀI</a:t>
            </a:r>
          </a:p>
        </p:txBody>
      </p:sp>
      <p:sp>
        <p:nvSpPr>
          <p:cNvPr id="4" name="TextBox 3">
            <a:extLst>
              <a:ext uri="{FF2B5EF4-FFF2-40B4-BE49-F238E27FC236}">
                <a16:creationId xmlns:a16="http://schemas.microsoft.com/office/drawing/2014/main" id="{2C3993EF-159D-BBFB-17DE-A425522CC075}"/>
              </a:ext>
            </a:extLst>
          </p:cNvPr>
          <p:cNvSpPr txBox="1"/>
          <p:nvPr/>
        </p:nvSpPr>
        <p:spPr>
          <a:xfrm>
            <a:off x="1657350" y="2781300"/>
            <a:ext cx="15087600" cy="2140714"/>
          </a:xfrm>
          <a:prstGeom prst="rect">
            <a:avLst/>
          </a:prstGeom>
          <a:noFill/>
        </p:spPr>
        <p:txBody>
          <a:bodyPr wrap="square">
            <a:spAutoFit/>
          </a:bodyPr>
          <a:lstStyle/>
          <a:p>
            <a:pPr marL="457200" algn="just">
              <a:lnSpc>
                <a:spcPct val="130000"/>
              </a:lnSpc>
              <a:spcBef>
                <a:spcPts val="600"/>
              </a:spcBef>
              <a:spcAft>
                <a:spcPts val="600"/>
              </a:spcAft>
            </a:pPr>
            <a:r>
              <a:rPr lang="en-US" sz="3000" dirty="0" err="1">
                <a:latin typeface="Times New Roman" panose="02020603050405020304" pitchFamily="18" charset="0"/>
                <a:ea typeface="Times New Roman" panose="02020603050405020304" pitchFamily="18" charset="0"/>
                <a:cs typeface="Times New Roman" panose="02020603050405020304" pitchFamily="18" charset="0"/>
              </a:rPr>
              <a:t>Chương</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ea typeface="Times New Roman" panose="02020603050405020304" pitchFamily="18" charset="0"/>
                <a:cs typeface="Times New Roman" panose="02020603050405020304" pitchFamily="18" charset="0"/>
              </a:rPr>
              <a:t>trình</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ea typeface="Times New Roman" panose="02020603050405020304" pitchFamily="18" charset="0"/>
                <a:cs typeface="Times New Roman" panose="02020603050405020304" pitchFamily="18" charset="0"/>
              </a:rPr>
              <a:t>sau</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ea typeface="Times New Roman" panose="02020603050405020304" pitchFamily="18" charset="0"/>
                <a:cs typeface="Times New Roman" panose="02020603050405020304" pitchFamily="18" charset="0"/>
              </a:rPr>
              <a:t>khi</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ea typeface="Times New Roman" panose="02020603050405020304" pitchFamily="18" charset="0"/>
                <a:cs typeface="Times New Roman" panose="02020603050405020304" pitchFamily="18" charset="0"/>
              </a:rPr>
              <a:t>hoàn</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ea typeface="Times New Roman" panose="02020603050405020304" pitchFamily="18" charset="0"/>
                <a:cs typeface="Times New Roman" panose="02020603050405020304" pitchFamily="18" charset="0"/>
              </a:rPr>
              <a:t>chỉnh</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ea typeface="Times New Roman" panose="02020603050405020304" pitchFamily="18" charset="0"/>
                <a:cs typeface="Times New Roman" panose="02020603050405020304" pitchFamily="18" charset="0"/>
              </a:rPr>
              <a:t>gồm</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ea typeface="Times New Roman" panose="02020603050405020304" pitchFamily="18" charset="0"/>
                <a:cs typeface="Times New Roman" panose="02020603050405020304" pitchFamily="18" charset="0"/>
              </a:rPr>
              <a:t>những</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ea typeface="Times New Roman" panose="02020603050405020304" pitchFamily="18" charset="0"/>
                <a:cs typeface="Times New Roman" panose="02020603050405020304" pitchFamily="18" charset="0"/>
              </a:rPr>
              <a:t>tính</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ea typeface="Times New Roman" panose="02020603050405020304" pitchFamily="18" charset="0"/>
                <a:cs typeface="Times New Roman" panose="02020603050405020304" pitchFamily="18" charset="0"/>
              </a:rPr>
              <a:t>năng</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ea typeface="Times New Roman" panose="02020603050405020304" pitchFamily="18" charset="0"/>
                <a:cs typeface="Times New Roman" panose="02020603050405020304" pitchFamily="18" charset="0"/>
              </a:rPr>
              <a:t>sau</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a:t>
            </a:r>
          </a:p>
          <a:p>
            <a:pPr marL="457200" algn="just">
              <a:lnSpc>
                <a:spcPct val="130000"/>
              </a:lnSpc>
              <a:spcBef>
                <a:spcPts val="600"/>
              </a:spcBef>
              <a:spcAft>
                <a:spcPts val="600"/>
              </a:spcAft>
            </a:pPr>
            <a:endParaRPr lang="en-US" sz="3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indent="-285750" algn="just">
              <a:lnSpc>
                <a:spcPct val="130000"/>
              </a:lnSpc>
              <a:spcBef>
                <a:spcPts val="600"/>
              </a:spcBef>
              <a:spcAft>
                <a:spcPts val="600"/>
              </a:spcAft>
              <a:buFontTx/>
              <a:buChar char="-"/>
            </a:pPr>
            <a:endParaRPr lang="en-US" sz="3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8" name="Diagram 7">
            <a:extLst>
              <a:ext uri="{FF2B5EF4-FFF2-40B4-BE49-F238E27FC236}">
                <a16:creationId xmlns:a16="http://schemas.microsoft.com/office/drawing/2014/main" id="{931C2DF0-6D3C-773C-2AC1-75BADC28416B}"/>
              </a:ext>
            </a:extLst>
          </p:cNvPr>
          <p:cNvGraphicFramePr/>
          <p:nvPr>
            <p:extLst>
              <p:ext uri="{D42A27DB-BD31-4B8C-83A1-F6EECF244321}">
                <p14:modId xmlns:p14="http://schemas.microsoft.com/office/powerpoint/2010/main" val="2532074833"/>
              </p:ext>
            </p:extLst>
          </p:nvPr>
        </p:nvGraphicFramePr>
        <p:xfrm>
          <a:off x="3848100" y="4000500"/>
          <a:ext cx="11163300" cy="59435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76329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Freeform 2"/>
          <p:cNvSpPr/>
          <p:nvPr/>
        </p:nvSpPr>
        <p:spPr>
          <a:xfrm>
            <a:off x="0" y="-883067"/>
            <a:ext cx="18288000" cy="3429000"/>
          </a:xfrm>
          <a:custGeom>
            <a:avLst/>
            <a:gdLst/>
            <a:ahLst/>
            <a:cxnLst/>
            <a:rect l="l" t="t" r="r" b="b"/>
            <a:pathLst>
              <a:path w="18288000" h="3429000">
                <a:moveTo>
                  <a:pt x="0" y="0"/>
                </a:moveTo>
                <a:lnTo>
                  <a:pt x="18288000" y="0"/>
                </a:lnTo>
                <a:lnTo>
                  <a:pt x="18288000" y="3429000"/>
                </a:lnTo>
                <a:lnTo>
                  <a:pt x="0" y="3429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TextBox 15"/>
          <p:cNvSpPr txBox="1"/>
          <p:nvPr/>
        </p:nvSpPr>
        <p:spPr>
          <a:xfrm>
            <a:off x="606495" y="1523990"/>
            <a:ext cx="6022905" cy="932628"/>
          </a:xfrm>
          <a:prstGeom prst="rect">
            <a:avLst/>
          </a:prstGeom>
        </p:spPr>
        <p:txBody>
          <a:bodyPr wrap="square" lIns="0" tIns="0" rIns="0" bIns="0" rtlCol="0" anchor="t">
            <a:spAutoFit/>
          </a:bodyPr>
          <a:lstStyle/>
          <a:p>
            <a:pPr algn="ctr">
              <a:lnSpc>
                <a:spcPts val="7679"/>
              </a:lnSpc>
            </a:pPr>
            <a:r>
              <a:rPr lang="en-US" sz="5400" b="1" dirty="0">
                <a:solidFill>
                  <a:srgbClr val="051D64"/>
                </a:solidFill>
                <a:latin typeface="Times New Roman" panose="02020603050405020304" pitchFamily="18" charset="0"/>
                <a:cs typeface="Times New Roman" panose="02020603050405020304" pitchFamily="18" charset="0"/>
              </a:rPr>
              <a:t>4. KẾT LUẬN</a:t>
            </a:r>
          </a:p>
        </p:txBody>
      </p:sp>
      <p:sp>
        <p:nvSpPr>
          <p:cNvPr id="22" name="AutoShape 22"/>
          <p:cNvSpPr/>
          <p:nvPr/>
        </p:nvSpPr>
        <p:spPr>
          <a:xfrm flipV="1">
            <a:off x="-1184919" y="9605961"/>
            <a:ext cx="8115511" cy="57150"/>
          </a:xfrm>
          <a:prstGeom prst="line">
            <a:avLst/>
          </a:prstGeom>
          <a:ln w="104775" cap="flat">
            <a:solidFill>
              <a:srgbClr val="F9B680"/>
            </a:solidFill>
            <a:prstDash val="solid"/>
            <a:headEnd type="none" w="sm" len="sm"/>
            <a:tailEnd type="none" w="sm" len="sm"/>
          </a:ln>
        </p:spPr>
        <p:txBody>
          <a:bodyPr/>
          <a:lstStyle/>
          <a:p>
            <a:endParaRPr lang="en-US"/>
          </a:p>
        </p:txBody>
      </p:sp>
      <p:grpSp>
        <p:nvGrpSpPr>
          <p:cNvPr id="23" name="Group 23"/>
          <p:cNvGrpSpPr/>
          <p:nvPr/>
        </p:nvGrpSpPr>
        <p:grpSpPr>
          <a:xfrm>
            <a:off x="4846501" y="9715497"/>
            <a:ext cx="14959109" cy="1677560"/>
            <a:chOff x="0" y="0"/>
            <a:chExt cx="1168701" cy="131062"/>
          </a:xfrm>
        </p:grpSpPr>
        <p:sp>
          <p:nvSpPr>
            <p:cNvPr id="24" name="Freeform 24"/>
            <p:cNvSpPr/>
            <p:nvPr/>
          </p:nvSpPr>
          <p:spPr>
            <a:xfrm>
              <a:off x="0" y="0"/>
              <a:ext cx="1168701" cy="131062"/>
            </a:xfrm>
            <a:custGeom>
              <a:avLst/>
              <a:gdLst/>
              <a:ahLst/>
              <a:cxnLst/>
              <a:rect l="l" t="t" r="r" b="b"/>
              <a:pathLst>
                <a:path w="1168701" h="131062">
                  <a:moveTo>
                    <a:pt x="203200" y="0"/>
                  </a:moveTo>
                  <a:lnTo>
                    <a:pt x="1168701" y="0"/>
                  </a:lnTo>
                  <a:lnTo>
                    <a:pt x="965501" y="131062"/>
                  </a:lnTo>
                  <a:lnTo>
                    <a:pt x="0" y="131062"/>
                  </a:lnTo>
                  <a:lnTo>
                    <a:pt x="203200" y="0"/>
                  </a:lnTo>
                  <a:close/>
                </a:path>
              </a:pathLst>
            </a:custGeom>
            <a:solidFill>
              <a:srgbClr val="5A6C99"/>
            </a:solidFill>
          </p:spPr>
          <p:txBody>
            <a:bodyPr/>
            <a:lstStyle/>
            <a:p>
              <a:endParaRPr lang="en-US"/>
            </a:p>
          </p:txBody>
        </p:sp>
        <p:sp>
          <p:nvSpPr>
            <p:cNvPr id="25" name="TextBox 25"/>
            <p:cNvSpPr txBox="1"/>
            <p:nvPr/>
          </p:nvSpPr>
          <p:spPr>
            <a:xfrm>
              <a:off x="101600" y="-38100"/>
              <a:ext cx="965501" cy="169162"/>
            </a:xfrm>
            <a:prstGeom prst="rect">
              <a:avLst/>
            </a:prstGeom>
          </p:spPr>
          <p:txBody>
            <a:bodyPr lIns="50800" tIns="50800" rIns="50800" bIns="50800" rtlCol="0" anchor="ctr"/>
            <a:lstStyle/>
            <a:p>
              <a:pPr algn="ctr">
                <a:lnSpc>
                  <a:spcPts val="2659"/>
                </a:lnSpc>
              </a:pPr>
              <a:endParaRPr/>
            </a:p>
          </p:txBody>
        </p:sp>
      </p:grpSp>
      <p:sp>
        <p:nvSpPr>
          <p:cNvPr id="26" name="TextBox 25">
            <a:extLst>
              <a:ext uri="{FF2B5EF4-FFF2-40B4-BE49-F238E27FC236}">
                <a16:creationId xmlns:a16="http://schemas.microsoft.com/office/drawing/2014/main" id="{CA47F13E-9729-01E6-B73E-79EC986342E6}"/>
              </a:ext>
            </a:extLst>
          </p:cNvPr>
          <p:cNvSpPr txBox="1"/>
          <p:nvPr/>
        </p:nvSpPr>
        <p:spPr>
          <a:xfrm>
            <a:off x="1371600" y="2598319"/>
            <a:ext cx="14959109" cy="3471848"/>
          </a:xfrm>
          <a:prstGeom prst="rect">
            <a:avLst/>
          </a:prstGeom>
          <a:noFill/>
        </p:spPr>
        <p:txBody>
          <a:bodyPr wrap="square" rtlCol="0">
            <a:spAutoFit/>
          </a:bodyPr>
          <a:lstStyle/>
          <a:p>
            <a:pPr algn="just">
              <a:lnSpc>
                <a:spcPct val="150000"/>
              </a:lnSpc>
            </a:pPr>
            <a:r>
              <a:rPr lang="en-US" sz="3000" dirty="0">
                <a:latin typeface="Times New Roman" panose="02020603050405020304" pitchFamily="18" charset="0"/>
                <a:cs typeface="Times New Roman" panose="02020603050405020304" pitchFamily="18" charset="0"/>
              </a:rPr>
              <a:t>	- </a:t>
            </a:r>
            <a:r>
              <a:rPr lang="en-US" sz="3000" dirty="0" err="1">
                <a:latin typeface="Times New Roman" panose="02020603050405020304" pitchFamily="18" charset="0"/>
                <a:cs typeface="Times New Roman" panose="02020603050405020304" pitchFamily="18" charset="0"/>
              </a:rPr>
              <a:t>Kết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đạt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Hoàn </a:t>
            </a:r>
            <a:r>
              <a:rPr lang="en-US" sz="3000" dirty="0" err="1">
                <a:latin typeface="Times New Roman" panose="02020603050405020304" pitchFamily="18" charset="0"/>
                <a:cs typeface="Times New Roman" panose="02020603050405020304" pitchFamily="18" charset="0"/>
              </a:rPr>
              <a:t>thành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yêu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cầu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đề</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tài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ra.</a:t>
            </a:r>
            <a:endParaRPr lang="en-US" sz="3000" dirty="0">
              <a:latin typeface="Times New Roman" panose="02020603050405020304" pitchFamily="18" charset="0"/>
              <a:cs typeface="Times New Roman" panose="02020603050405020304" pitchFamily="18" charset="0"/>
            </a:endParaRPr>
          </a:p>
          <a:p>
            <a:pPr algn="just">
              <a:lnSpc>
                <a:spcPct val="150000"/>
              </a:lnSpc>
            </a:pPr>
            <a:r>
              <a:rPr lang="en-US" sz="3000" dirty="0">
                <a:latin typeface="Times New Roman" panose="02020603050405020304" pitchFamily="18" charset="0"/>
                <a:cs typeface="Times New Roman" panose="02020603050405020304" pitchFamily="18" charset="0"/>
              </a:rPr>
              <a:t>	- </a:t>
            </a:r>
            <a:r>
              <a:rPr lang="en-US" sz="3000" dirty="0" err="1">
                <a:latin typeface="Times New Roman" panose="02020603050405020304" pitchFamily="18" charset="0"/>
                <a:cs typeface="Times New Roman" panose="02020603050405020304" pitchFamily="18" charset="0"/>
              </a:rPr>
              <a:t>Hạn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chế</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thuộc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tính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vẫn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còn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hạn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chế</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giao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diện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còn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đơn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giản</a:t>
            </a:r>
            <a:r>
              <a:rPr lang="en-US" sz="3000" dirty="0">
                <a:latin typeface="Times New Roman" panose="02020603050405020304" pitchFamily="18" charset="0"/>
                <a:cs typeface="Times New Roman" panose="02020603050405020304" pitchFamily="18" charset="0"/>
              </a:rPr>
              <a:t>, source code </a:t>
            </a:r>
            <a:r>
              <a:rPr lang="en-US" sz="3000" dirty="0" err="1">
                <a:latin typeface="Times New Roman" panose="02020603050405020304" pitchFamily="18" charset="0"/>
                <a:cs typeface="Times New Roman" panose="02020603050405020304" pitchFamily="18" charset="0"/>
              </a:rPr>
              <a:t>chưa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tối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ưu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hóa</a:t>
            </a:r>
            <a:endParaRPr lang="en-US" sz="3000" dirty="0">
              <a:latin typeface="Times New Roman" panose="02020603050405020304" pitchFamily="18" charset="0"/>
              <a:cs typeface="Times New Roman" panose="02020603050405020304" pitchFamily="18" charset="0"/>
            </a:endParaRPr>
          </a:p>
          <a:p>
            <a:pPr algn="just">
              <a:lnSpc>
                <a:spcPct val="150000"/>
              </a:lnSpc>
            </a:pPr>
            <a:r>
              <a:rPr lang="en-US" sz="3000" dirty="0">
                <a:latin typeface="Times New Roman" panose="02020603050405020304" pitchFamily="18" charset="0"/>
                <a:cs typeface="Times New Roman" panose="02020603050405020304" pitchFamily="18" charset="0"/>
              </a:rPr>
              <a:t>	- </a:t>
            </a:r>
            <a:r>
              <a:rPr lang="en-US" sz="3000" dirty="0" err="1">
                <a:latin typeface="Times New Roman" panose="02020603050405020304" pitchFamily="18" charset="0"/>
                <a:cs typeface="Times New Roman" panose="02020603050405020304" pitchFamily="18" charset="0"/>
              </a:rPr>
              <a:t>Hướng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phát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triển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Kiểm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khắc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phục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những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lỗi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tìm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thấy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cẩn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bổ</a:t>
            </a:r>
            <a:r>
              <a:rPr lang="en-US" sz="3000" dirty="0">
                <a:latin typeface="Times New Roman" panose="02020603050405020304" pitchFamily="18" charset="0"/>
                <a:cs typeface="Times New Roman" panose="02020603050405020304" pitchFamily="18" charset="0"/>
              </a:rPr>
              <a:t> sung </a:t>
            </a:r>
            <a:r>
              <a:rPr lang="en-US" sz="3000" dirty="0" err="1">
                <a:latin typeface="Times New Roman" panose="02020603050405020304" pitchFamily="18" charset="0"/>
                <a:cs typeface="Times New Roman" panose="02020603050405020304" pitchFamily="18" charset="0"/>
              </a:rPr>
              <a:t>thêm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thuộc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tính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tối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ưu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hóa</a:t>
            </a:r>
            <a:r>
              <a:rPr lang="en-US" sz="3000" dirty="0">
                <a:latin typeface="Times New Roman" panose="02020603050405020304" pitchFamily="18" charset="0"/>
                <a:cs typeface="Times New Roman" panose="02020603050405020304" pitchFamily="18" charset="0"/>
              </a:rPr>
              <a:t> source code…</a:t>
            </a:r>
          </a:p>
        </p:txBody>
      </p:sp>
    </p:spTree>
    <p:extLst>
      <p:ext uri="{BB962C8B-B14F-4D97-AF65-F5344CB8AC3E}">
        <p14:creationId xmlns:p14="http://schemas.microsoft.com/office/powerpoint/2010/main" val="3655588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Freeform 2"/>
          <p:cNvSpPr/>
          <p:nvPr/>
        </p:nvSpPr>
        <p:spPr>
          <a:xfrm>
            <a:off x="0" y="-883067"/>
            <a:ext cx="18288000" cy="3429000"/>
          </a:xfrm>
          <a:custGeom>
            <a:avLst/>
            <a:gdLst/>
            <a:ahLst/>
            <a:cxnLst/>
            <a:rect l="l" t="t" r="r" b="b"/>
            <a:pathLst>
              <a:path w="18288000" h="3429000">
                <a:moveTo>
                  <a:pt x="0" y="0"/>
                </a:moveTo>
                <a:lnTo>
                  <a:pt x="18288000" y="0"/>
                </a:lnTo>
                <a:lnTo>
                  <a:pt x="18288000" y="3429000"/>
                </a:lnTo>
                <a:lnTo>
                  <a:pt x="0" y="3429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TextBox 15"/>
          <p:cNvSpPr txBox="1"/>
          <p:nvPr/>
        </p:nvSpPr>
        <p:spPr>
          <a:xfrm>
            <a:off x="762000" y="1485900"/>
            <a:ext cx="5539836" cy="932628"/>
          </a:xfrm>
          <a:prstGeom prst="rect">
            <a:avLst/>
          </a:prstGeom>
        </p:spPr>
        <p:txBody>
          <a:bodyPr wrap="square" lIns="0" tIns="0" rIns="0" bIns="0" rtlCol="0" anchor="t">
            <a:spAutoFit/>
          </a:bodyPr>
          <a:lstStyle/>
          <a:p>
            <a:pPr algn="ctr">
              <a:lnSpc>
                <a:spcPts val="7679"/>
              </a:lnSpc>
            </a:pPr>
            <a:r>
              <a:rPr lang="en-US" sz="5400" b="1" dirty="0">
                <a:solidFill>
                  <a:srgbClr val="051D64"/>
                </a:solidFill>
                <a:latin typeface="Times New Roman" panose="02020603050405020304" pitchFamily="18" charset="0"/>
                <a:cs typeface="Times New Roman" panose="02020603050405020304" pitchFamily="18" charset="0"/>
              </a:rPr>
              <a:t>5. DEMO</a:t>
            </a:r>
          </a:p>
        </p:txBody>
      </p:sp>
      <p:sp>
        <p:nvSpPr>
          <p:cNvPr id="22" name="AutoShape 22"/>
          <p:cNvSpPr/>
          <p:nvPr/>
        </p:nvSpPr>
        <p:spPr>
          <a:xfrm flipV="1">
            <a:off x="-1184919" y="9605961"/>
            <a:ext cx="8115511" cy="57150"/>
          </a:xfrm>
          <a:prstGeom prst="line">
            <a:avLst/>
          </a:prstGeom>
          <a:ln w="104775" cap="flat">
            <a:solidFill>
              <a:srgbClr val="F9B680"/>
            </a:solidFill>
            <a:prstDash val="solid"/>
            <a:headEnd type="none" w="sm" len="sm"/>
            <a:tailEnd type="none" w="sm" len="sm"/>
          </a:ln>
        </p:spPr>
        <p:txBody>
          <a:bodyPr/>
          <a:lstStyle/>
          <a:p>
            <a:endParaRPr lang="en-US"/>
          </a:p>
        </p:txBody>
      </p:sp>
      <p:grpSp>
        <p:nvGrpSpPr>
          <p:cNvPr id="23" name="Group 23"/>
          <p:cNvGrpSpPr/>
          <p:nvPr/>
        </p:nvGrpSpPr>
        <p:grpSpPr>
          <a:xfrm>
            <a:off x="4846501" y="9715497"/>
            <a:ext cx="14959109" cy="1677560"/>
            <a:chOff x="0" y="0"/>
            <a:chExt cx="1168701" cy="131062"/>
          </a:xfrm>
        </p:grpSpPr>
        <p:sp>
          <p:nvSpPr>
            <p:cNvPr id="24" name="Freeform 24"/>
            <p:cNvSpPr/>
            <p:nvPr/>
          </p:nvSpPr>
          <p:spPr>
            <a:xfrm>
              <a:off x="0" y="0"/>
              <a:ext cx="1168701" cy="131062"/>
            </a:xfrm>
            <a:custGeom>
              <a:avLst/>
              <a:gdLst/>
              <a:ahLst/>
              <a:cxnLst/>
              <a:rect l="l" t="t" r="r" b="b"/>
              <a:pathLst>
                <a:path w="1168701" h="131062">
                  <a:moveTo>
                    <a:pt x="203200" y="0"/>
                  </a:moveTo>
                  <a:lnTo>
                    <a:pt x="1168701" y="0"/>
                  </a:lnTo>
                  <a:lnTo>
                    <a:pt x="965501" y="131062"/>
                  </a:lnTo>
                  <a:lnTo>
                    <a:pt x="0" y="131062"/>
                  </a:lnTo>
                  <a:lnTo>
                    <a:pt x="203200" y="0"/>
                  </a:lnTo>
                  <a:close/>
                </a:path>
              </a:pathLst>
            </a:custGeom>
            <a:solidFill>
              <a:srgbClr val="5A6C99"/>
            </a:solidFill>
          </p:spPr>
          <p:txBody>
            <a:bodyPr/>
            <a:lstStyle/>
            <a:p>
              <a:endParaRPr lang="en-US"/>
            </a:p>
          </p:txBody>
        </p:sp>
        <p:sp>
          <p:nvSpPr>
            <p:cNvPr id="25" name="TextBox 25"/>
            <p:cNvSpPr txBox="1"/>
            <p:nvPr/>
          </p:nvSpPr>
          <p:spPr>
            <a:xfrm>
              <a:off x="101600" y="-38100"/>
              <a:ext cx="965501" cy="169162"/>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944697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Freeform 2"/>
          <p:cNvSpPr/>
          <p:nvPr/>
        </p:nvSpPr>
        <p:spPr>
          <a:xfrm flipV="1">
            <a:off x="-2590291" y="3896462"/>
            <a:ext cx="6678933" cy="2494076"/>
          </a:xfrm>
          <a:custGeom>
            <a:avLst/>
            <a:gdLst/>
            <a:ahLst/>
            <a:cxnLst/>
            <a:rect l="l" t="t" r="r" b="b"/>
            <a:pathLst>
              <a:path w="6678933" h="2494076">
                <a:moveTo>
                  <a:pt x="0" y="2494076"/>
                </a:moveTo>
                <a:lnTo>
                  <a:pt x="6678933" y="2494076"/>
                </a:lnTo>
                <a:lnTo>
                  <a:pt x="6678933" y="0"/>
                </a:lnTo>
                <a:lnTo>
                  <a:pt x="0" y="0"/>
                </a:lnTo>
                <a:lnTo>
                  <a:pt x="0" y="2494076"/>
                </a:lnTo>
                <a:close/>
              </a:path>
            </a:pathLst>
          </a:custGeom>
          <a:blipFill>
            <a:blip r:embed="rId2">
              <a:extLst>
                <a:ext uri="{96DAC541-7B7A-43D3-8B79-37D633B846F1}">
                  <asvg:svgBlip xmlns:asvg="http://schemas.microsoft.com/office/drawing/2016/SVG/main" r:embed="rId3"/>
                </a:ext>
              </a:extLst>
            </a:blip>
            <a:stretch>
              <a:fillRect r="-103224"/>
            </a:stretch>
          </a:blipFill>
        </p:spPr>
        <p:txBody>
          <a:bodyPr/>
          <a:lstStyle/>
          <a:p>
            <a:endParaRPr lang="en-US"/>
          </a:p>
        </p:txBody>
      </p:sp>
      <p:sp>
        <p:nvSpPr>
          <p:cNvPr id="5" name="Freeform 5"/>
          <p:cNvSpPr/>
          <p:nvPr/>
        </p:nvSpPr>
        <p:spPr>
          <a:xfrm>
            <a:off x="0" y="-1115388"/>
            <a:ext cx="18288000" cy="3429000"/>
          </a:xfrm>
          <a:custGeom>
            <a:avLst/>
            <a:gdLst/>
            <a:ahLst/>
            <a:cxnLst/>
            <a:rect l="l" t="t" r="r" b="b"/>
            <a:pathLst>
              <a:path w="18288000" h="3429000">
                <a:moveTo>
                  <a:pt x="0" y="0"/>
                </a:moveTo>
                <a:lnTo>
                  <a:pt x="18288000" y="0"/>
                </a:lnTo>
                <a:lnTo>
                  <a:pt x="18288000" y="3429000"/>
                </a:lnTo>
                <a:lnTo>
                  <a:pt x="0" y="34290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TextBox 6"/>
          <p:cNvSpPr txBox="1"/>
          <p:nvPr/>
        </p:nvSpPr>
        <p:spPr>
          <a:xfrm>
            <a:off x="1373264" y="4614379"/>
            <a:ext cx="15025518" cy="1400175"/>
          </a:xfrm>
          <a:prstGeom prst="rect">
            <a:avLst/>
          </a:prstGeom>
        </p:spPr>
        <p:txBody>
          <a:bodyPr lIns="0" tIns="0" rIns="0" bIns="0" rtlCol="0" anchor="t">
            <a:spAutoFit/>
          </a:bodyPr>
          <a:lstStyle/>
          <a:p>
            <a:pPr algn="ctr">
              <a:lnSpc>
                <a:spcPts val="11040"/>
              </a:lnSpc>
            </a:pPr>
            <a:r>
              <a:rPr lang="en-US" sz="9200" dirty="0">
                <a:solidFill>
                  <a:srgbClr val="051D64"/>
                </a:solidFill>
                <a:latin typeface="Oswald Bold"/>
              </a:rPr>
              <a:t>THANK YOU</a:t>
            </a:r>
          </a:p>
        </p:txBody>
      </p:sp>
      <p:sp>
        <p:nvSpPr>
          <p:cNvPr id="7" name="AutoShape 7"/>
          <p:cNvSpPr/>
          <p:nvPr/>
        </p:nvSpPr>
        <p:spPr>
          <a:xfrm>
            <a:off x="14846366" y="4682902"/>
            <a:ext cx="375086" cy="438940"/>
          </a:xfrm>
          <a:prstGeom prst="line">
            <a:avLst/>
          </a:prstGeom>
          <a:ln w="66675" cap="flat">
            <a:solidFill>
              <a:srgbClr val="F9B680"/>
            </a:solidFill>
            <a:prstDash val="solid"/>
            <a:headEnd type="none" w="sm" len="sm"/>
            <a:tailEnd type="none" w="sm" len="sm"/>
          </a:ln>
        </p:spPr>
        <p:txBody>
          <a:bodyPr/>
          <a:lstStyle/>
          <a:p>
            <a:endParaRPr lang="en-US"/>
          </a:p>
        </p:txBody>
      </p:sp>
      <p:sp>
        <p:nvSpPr>
          <p:cNvPr id="8" name="AutoShape 8"/>
          <p:cNvSpPr/>
          <p:nvPr/>
        </p:nvSpPr>
        <p:spPr>
          <a:xfrm>
            <a:off x="15187585" y="4682902"/>
            <a:ext cx="375086" cy="438940"/>
          </a:xfrm>
          <a:prstGeom prst="line">
            <a:avLst/>
          </a:prstGeom>
          <a:ln w="66675" cap="flat">
            <a:solidFill>
              <a:srgbClr val="F9B680"/>
            </a:solidFill>
            <a:prstDash val="solid"/>
            <a:headEnd type="none" w="sm" len="sm"/>
            <a:tailEnd type="none" w="sm" len="sm"/>
          </a:ln>
        </p:spPr>
        <p:txBody>
          <a:bodyPr/>
          <a:lstStyle/>
          <a:p>
            <a:endParaRPr lang="en-US"/>
          </a:p>
        </p:txBody>
      </p:sp>
      <p:sp>
        <p:nvSpPr>
          <p:cNvPr id="9" name="AutoShape 9"/>
          <p:cNvSpPr/>
          <p:nvPr/>
        </p:nvSpPr>
        <p:spPr>
          <a:xfrm>
            <a:off x="15528803" y="4682902"/>
            <a:ext cx="375086" cy="438940"/>
          </a:xfrm>
          <a:prstGeom prst="line">
            <a:avLst/>
          </a:prstGeom>
          <a:ln w="66675" cap="flat">
            <a:solidFill>
              <a:srgbClr val="F9B680"/>
            </a:solidFill>
            <a:prstDash val="solid"/>
            <a:headEnd type="none" w="sm" len="sm"/>
            <a:tailEnd type="none" w="sm" len="sm"/>
          </a:ln>
        </p:spPr>
        <p:txBody>
          <a:bodyPr/>
          <a:lstStyle/>
          <a:p>
            <a:endParaRPr lang="en-US"/>
          </a:p>
        </p:txBody>
      </p:sp>
      <p:sp>
        <p:nvSpPr>
          <p:cNvPr id="10" name="AutoShape 10"/>
          <p:cNvSpPr/>
          <p:nvPr/>
        </p:nvSpPr>
        <p:spPr>
          <a:xfrm>
            <a:off x="15870021" y="4682902"/>
            <a:ext cx="375086" cy="438940"/>
          </a:xfrm>
          <a:prstGeom prst="line">
            <a:avLst/>
          </a:prstGeom>
          <a:ln w="66675" cap="flat">
            <a:solidFill>
              <a:srgbClr val="F9B680"/>
            </a:solidFill>
            <a:prstDash val="solid"/>
            <a:headEnd type="none" w="sm" len="sm"/>
            <a:tailEnd type="none" w="sm" len="sm"/>
          </a:ln>
        </p:spPr>
        <p:txBody>
          <a:bodyPr/>
          <a:lstStyle/>
          <a:p>
            <a:endParaRPr lang="en-US"/>
          </a:p>
        </p:txBody>
      </p:sp>
      <p:sp>
        <p:nvSpPr>
          <p:cNvPr id="11" name="AutoShape 11"/>
          <p:cNvSpPr/>
          <p:nvPr/>
        </p:nvSpPr>
        <p:spPr>
          <a:xfrm>
            <a:off x="16211239" y="4682902"/>
            <a:ext cx="375086" cy="438940"/>
          </a:xfrm>
          <a:prstGeom prst="line">
            <a:avLst/>
          </a:prstGeom>
          <a:ln w="66675" cap="flat">
            <a:solidFill>
              <a:srgbClr val="F9B680"/>
            </a:solidFill>
            <a:prstDash val="solid"/>
            <a:headEnd type="none" w="sm" len="sm"/>
            <a:tailEnd type="none" w="sm" len="sm"/>
          </a:ln>
        </p:spPr>
        <p:txBody>
          <a:bodyPr/>
          <a:lstStyle/>
          <a:p>
            <a:endParaRPr lang="en-US"/>
          </a:p>
        </p:txBody>
      </p:sp>
      <p:sp>
        <p:nvSpPr>
          <p:cNvPr id="12" name="AutoShape 12"/>
          <p:cNvSpPr/>
          <p:nvPr/>
        </p:nvSpPr>
        <p:spPr>
          <a:xfrm>
            <a:off x="16552457" y="4682902"/>
            <a:ext cx="375086" cy="438940"/>
          </a:xfrm>
          <a:prstGeom prst="line">
            <a:avLst/>
          </a:prstGeom>
          <a:ln w="66675" cap="flat">
            <a:solidFill>
              <a:srgbClr val="F9B680"/>
            </a:solidFill>
            <a:prstDash val="solid"/>
            <a:headEnd type="none" w="sm" len="sm"/>
            <a:tailEnd type="none" w="sm" len="sm"/>
          </a:ln>
        </p:spPr>
        <p:txBody>
          <a:bodyPr/>
          <a:lstStyle/>
          <a:p>
            <a:endParaRPr lang="en-US"/>
          </a:p>
        </p:txBody>
      </p:sp>
      <p:sp>
        <p:nvSpPr>
          <p:cNvPr id="13" name="AutoShape 13"/>
          <p:cNvSpPr/>
          <p:nvPr/>
        </p:nvSpPr>
        <p:spPr>
          <a:xfrm>
            <a:off x="16893676" y="4682902"/>
            <a:ext cx="375086" cy="438940"/>
          </a:xfrm>
          <a:prstGeom prst="line">
            <a:avLst/>
          </a:prstGeom>
          <a:ln w="66675" cap="flat">
            <a:solidFill>
              <a:srgbClr val="F9B680"/>
            </a:solidFill>
            <a:prstDash val="solid"/>
            <a:headEnd type="none" w="sm" len="sm"/>
            <a:tailEnd type="none" w="sm" len="sm"/>
          </a:ln>
        </p:spPr>
        <p:txBody>
          <a:bodyPr/>
          <a:lstStyle/>
          <a:p>
            <a:endParaRPr lang="en-US"/>
          </a:p>
        </p:txBody>
      </p:sp>
      <p:sp>
        <p:nvSpPr>
          <p:cNvPr id="14" name="AutoShape 14"/>
          <p:cNvSpPr/>
          <p:nvPr/>
        </p:nvSpPr>
        <p:spPr>
          <a:xfrm>
            <a:off x="17234894" y="4682902"/>
            <a:ext cx="375086" cy="438940"/>
          </a:xfrm>
          <a:prstGeom prst="line">
            <a:avLst/>
          </a:prstGeom>
          <a:ln w="66675" cap="flat">
            <a:solidFill>
              <a:srgbClr val="F9B680"/>
            </a:solidFill>
            <a:prstDash val="solid"/>
            <a:headEnd type="none" w="sm" len="sm"/>
            <a:tailEnd type="none" w="sm" len="sm"/>
          </a:ln>
        </p:spPr>
        <p:txBody>
          <a:bodyPr/>
          <a:lstStyle/>
          <a:p>
            <a:endParaRPr lang="en-US"/>
          </a:p>
        </p:txBody>
      </p:sp>
      <p:grpSp>
        <p:nvGrpSpPr>
          <p:cNvPr id="15" name="Group 23">
            <a:extLst>
              <a:ext uri="{FF2B5EF4-FFF2-40B4-BE49-F238E27FC236}">
                <a16:creationId xmlns:a16="http://schemas.microsoft.com/office/drawing/2014/main" id="{50D24464-C766-BE54-AE71-11103FBC4F3C}"/>
              </a:ext>
            </a:extLst>
          </p:cNvPr>
          <p:cNvGrpSpPr/>
          <p:nvPr/>
        </p:nvGrpSpPr>
        <p:grpSpPr>
          <a:xfrm>
            <a:off x="4846501" y="9715497"/>
            <a:ext cx="14959109" cy="1677560"/>
            <a:chOff x="0" y="0"/>
            <a:chExt cx="1168701" cy="131062"/>
          </a:xfrm>
        </p:grpSpPr>
        <p:sp>
          <p:nvSpPr>
            <p:cNvPr id="16" name="Freeform 24">
              <a:extLst>
                <a:ext uri="{FF2B5EF4-FFF2-40B4-BE49-F238E27FC236}">
                  <a16:creationId xmlns:a16="http://schemas.microsoft.com/office/drawing/2014/main" id="{374C499E-03BC-0521-B76B-DBF8B7B09165}"/>
                </a:ext>
              </a:extLst>
            </p:cNvPr>
            <p:cNvSpPr/>
            <p:nvPr/>
          </p:nvSpPr>
          <p:spPr>
            <a:xfrm>
              <a:off x="0" y="0"/>
              <a:ext cx="1168701" cy="131062"/>
            </a:xfrm>
            <a:custGeom>
              <a:avLst/>
              <a:gdLst/>
              <a:ahLst/>
              <a:cxnLst/>
              <a:rect l="l" t="t" r="r" b="b"/>
              <a:pathLst>
                <a:path w="1168701" h="131062">
                  <a:moveTo>
                    <a:pt x="203200" y="0"/>
                  </a:moveTo>
                  <a:lnTo>
                    <a:pt x="1168701" y="0"/>
                  </a:lnTo>
                  <a:lnTo>
                    <a:pt x="965501" y="131062"/>
                  </a:lnTo>
                  <a:lnTo>
                    <a:pt x="0" y="131062"/>
                  </a:lnTo>
                  <a:lnTo>
                    <a:pt x="203200" y="0"/>
                  </a:lnTo>
                  <a:close/>
                </a:path>
              </a:pathLst>
            </a:custGeom>
            <a:solidFill>
              <a:srgbClr val="5A6C99"/>
            </a:solidFill>
          </p:spPr>
          <p:txBody>
            <a:bodyPr/>
            <a:lstStyle/>
            <a:p>
              <a:endParaRPr lang="en-US"/>
            </a:p>
          </p:txBody>
        </p:sp>
        <p:sp>
          <p:nvSpPr>
            <p:cNvPr id="17" name="TextBox 25">
              <a:extLst>
                <a:ext uri="{FF2B5EF4-FFF2-40B4-BE49-F238E27FC236}">
                  <a16:creationId xmlns:a16="http://schemas.microsoft.com/office/drawing/2014/main" id="{798B52BC-22B1-724E-A257-FEE9A0BB407B}"/>
                </a:ext>
              </a:extLst>
            </p:cNvPr>
            <p:cNvSpPr txBox="1"/>
            <p:nvPr/>
          </p:nvSpPr>
          <p:spPr>
            <a:xfrm>
              <a:off x="101600" y="-38100"/>
              <a:ext cx="965501" cy="169162"/>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TotalTime>
  <Words>378</Words>
  <Application>Microsoft Office PowerPoint</Application>
  <PresentationFormat>Custom</PresentationFormat>
  <Paragraphs>48</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Poppins Bold</vt:lpstr>
      <vt:lpstr>Calibri</vt:lpstr>
      <vt:lpstr>Arial</vt:lpstr>
      <vt:lpstr>Arial Bold</vt:lpstr>
      <vt:lpstr>Oswald Bold</vt:lpstr>
      <vt:lpstr>Times New Roman</vt:lpstr>
      <vt:lpstr>Segoe UI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Platinum Navy And Peach Geometric IT Solutions And Technology Presentation</dc:title>
  <dc:creator>NGOC NHU</dc:creator>
  <cp:lastModifiedBy>NGOC NHU</cp:lastModifiedBy>
  <cp:revision>26</cp:revision>
  <dcterms:created xsi:type="dcterms:W3CDTF">2006-08-16T00:00:00Z</dcterms:created>
  <dcterms:modified xsi:type="dcterms:W3CDTF">2024-06-03T07:38:10Z</dcterms:modified>
  <dc:identifier>DAGEm4kz8RA</dc:identifier>
</cp:coreProperties>
</file>