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726FC-E7FB-445E-89F0-B3C375CED5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827BDC0-0EE0-4BEF-A06D-C98A18BE2FCE}">
      <dgm:prSet phldrT="[Text]" custT="1"/>
      <dgm:spPr/>
      <dgm:t>
        <a:bodyPr/>
        <a:lstStyle/>
        <a:p>
          <a:r>
            <a:rPr lang="en-GB" sz="2000" dirty="0"/>
            <a:t>Device (Raspberry Pi)</a:t>
          </a:r>
          <a:endParaRPr lang="en-DE" sz="2000" dirty="0"/>
        </a:p>
      </dgm:t>
    </dgm:pt>
    <dgm:pt modelId="{FD69F2FA-AFD5-47FD-9DA0-A19783EAD040}" type="parTrans" cxnId="{013A1BE0-96B9-40C9-B940-B60EF57E8946}">
      <dgm:prSet/>
      <dgm:spPr/>
      <dgm:t>
        <a:bodyPr/>
        <a:lstStyle/>
        <a:p>
          <a:endParaRPr lang="en-DE"/>
        </a:p>
      </dgm:t>
    </dgm:pt>
    <dgm:pt modelId="{759D2F11-969D-4F7A-B8A0-66CC90C8E994}" type="sibTrans" cxnId="{013A1BE0-96B9-40C9-B940-B60EF57E8946}">
      <dgm:prSet/>
      <dgm:spPr/>
      <dgm:t>
        <a:bodyPr/>
        <a:lstStyle/>
        <a:p>
          <a:endParaRPr lang="en-DE"/>
        </a:p>
      </dgm:t>
    </dgm:pt>
    <dgm:pt modelId="{5C4D74A1-A80F-44B7-A733-D22917CF7233}">
      <dgm:prSet phldrT="[Text]" custT="1"/>
      <dgm:spPr/>
      <dgm:t>
        <a:bodyPr/>
        <a:lstStyle/>
        <a:p>
          <a:r>
            <a:rPr lang="en-GB" sz="2000" dirty="0"/>
            <a:t>Gateway / MQTT</a:t>
          </a:r>
          <a:endParaRPr lang="en-DE" sz="2000" dirty="0"/>
        </a:p>
      </dgm:t>
    </dgm:pt>
    <dgm:pt modelId="{8BB21E9A-28A1-4BD9-BD3E-F5741CFA0E28}" type="parTrans" cxnId="{79691BBB-A9E2-4651-9519-4C3F3C52899C}">
      <dgm:prSet/>
      <dgm:spPr/>
      <dgm:t>
        <a:bodyPr/>
        <a:lstStyle/>
        <a:p>
          <a:endParaRPr lang="en-DE"/>
        </a:p>
      </dgm:t>
    </dgm:pt>
    <dgm:pt modelId="{97F15C56-AB32-43A2-B375-83FC21AC5B07}" type="sibTrans" cxnId="{79691BBB-A9E2-4651-9519-4C3F3C52899C}">
      <dgm:prSet/>
      <dgm:spPr/>
      <dgm:t>
        <a:bodyPr/>
        <a:lstStyle/>
        <a:p>
          <a:endParaRPr lang="en-DE"/>
        </a:p>
      </dgm:t>
    </dgm:pt>
    <dgm:pt modelId="{35F0C996-2B94-4A16-83CE-2D7047A0D555}">
      <dgm:prSet phldrT="[Text]" custT="1"/>
      <dgm:spPr/>
      <dgm:t>
        <a:bodyPr/>
        <a:lstStyle/>
        <a:p>
          <a:r>
            <a:rPr lang="en-GB" sz="2000" dirty="0"/>
            <a:t>Google Cloud IoT</a:t>
          </a:r>
          <a:endParaRPr lang="en-DE" sz="2000" dirty="0"/>
        </a:p>
      </dgm:t>
    </dgm:pt>
    <dgm:pt modelId="{F8894512-31B1-4594-9A7C-E24DA0EC4F1F}" type="parTrans" cxnId="{F95C1B58-2178-4596-8DA1-D434E62C5656}">
      <dgm:prSet/>
      <dgm:spPr/>
      <dgm:t>
        <a:bodyPr/>
        <a:lstStyle/>
        <a:p>
          <a:endParaRPr lang="en-DE"/>
        </a:p>
      </dgm:t>
    </dgm:pt>
    <dgm:pt modelId="{17908289-3F68-44F4-81E5-4821C39F611F}" type="sibTrans" cxnId="{F95C1B58-2178-4596-8DA1-D434E62C5656}">
      <dgm:prSet/>
      <dgm:spPr/>
      <dgm:t>
        <a:bodyPr/>
        <a:lstStyle/>
        <a:p>
          <a:endParaRPr lang="en-DE"/>
        </a:p>
      </dgm:t>
    </dgm:pt>
    <dgm:pt modelId="{E78D1112-470C-48B3-94CA-4281F502C416}">
      <dgm:prSet phldrT="[Text]" custT="1"/>
      <dgm:spPr/>
      <dgm:t>
        <a:bodyPr/>
        <a:lstStyle/>
        <a:p>
          <a:r>
            <a:rPr lang="en-GB" sz="2000" dirty="0"/>
            <a:t>Google Pub/Sub</a:t>
          </a:r>
          <a:endParaRPr lang="en-DE" sz="2000" dirty="0"/>
        </a:p>
      </dgm:t>
    </dgm:pt>
    <dgm:pt modelId="{F31C86E1-4358-41F8-93D2-C3E2E220C131}" type="parTrans" cxnId="{B18271BD-E7FC-4885-89E4-E0C0D31BFB3A}">
      <dgm:prSet/>
      <dgm:spPr/>
      <dgm:t>
        <a:bodyPr/>
        <a:lstStyle/>
        <a:p>
          <a:endParaRPr lang="en-DE"/>
        </a:p>
      </dgm:t>
    </dgm:pt>
    <dgm:pt modelId="{9DC31C76-3060-42A1-A978-D5C94BF2EA09}" type="sibTrans" cxnId="{B18271BD-E7FC-4885-89E4-E0C0D31BFB3A}">
      <dgm:prSet/>
      <dgm:spPr/>
      <dgm:t>
        <a:bodyPr/>
        <a:lstStyle/>
        <a:p>
          <a:endParaRPr lang="en-DE"/>
        </a:p>
      </dgm:t>
    </dgm:pt>
    <dgm:pt modelId="{FF75F982-4B86-4A8D-A092-799F0C4C13DB}">
      <dgm:prSet phldrT="[Text]" custT="1"/>
      <dgm:spPr/>
      <dgm:t>
        <a:bodyPr/>
        <a:lstStyle/>
        <a:p>
          <a:r>
            <a:rPr lang="en-GB" sz="2000"/>
            <a:t>Google </a:t>
          </a:r>
          <a:r>
            <a:rPr lang="en-GB" sz="2000" dirty="0"/>
            <a:t>Cloud Functions</a:t>
          </a:r>
          <a:endParaRPr lang="en-DE" sz="2000" dirty="0"/>
        </a:p>
      </dgm:t>
    </dgm:pt>
    <dgm:pt modelId="{6C5BBB26-C3D3-4269-A5BF-49CDABCD0ED7}" type="parTrans" cxnId="{81D51F16-5D12-49FE-AA0B-3AA7DF89FC90}">
      <dgm:prSet/>
      <dgm:spPr/>
      <dgm:t>
        <a:bodyPr/>
        <a:lstStyle/>
        <a:p>
          <a:endParaRPr lang="en-DE"/>
        </a:p>
      </dgm:t>
    </dgm:pt>
    <dgm:pt modelId="{4ABE5936-FB25-4437-AE0E-E12634B64329}" type="sibTrans" cxnId="{81D51F16-5D12-49FE-AA0B-3AA7DF89FC90}">
      <dgm:prSet/>
      <dgm:spPr/>
      <dgm:t>
        <a:bodyPr/>
        <a:lstStyle/>
        <a:p>
          <a:endParaRPr lang="en-DE"/>
        </a:p>
      </dgm:t>
    </dgm:pt>
    <dgm:pt modelId="{3A4472D0-5715-4423-9CA8-CA04A23C28FC}" type="pres">
      <dgm:prSet presAssocID="{B17726FC-E7FB-445E-89F0-B3C375CED5B7}" presName="Name0" presStyleCnt="0">
        <dgm:presLayoutVars>
          <dgm:dir/>
          <dgm:animLvl val="lvl"/>
          <dgm:resizeHandles val="exact"/>
        </dgm:presLayoutVars>
      </dgm:prSet>
      <dgm:spPr/>
    </dgm:pt>
    <dgm:pt modelId="{825A4764-BFF0-4637-A901-4AC241AA89CF}" type="pres">
      <dgm:prSet presAssocID="{B827BDC0-0EE0-4BEF-A06D-C98A18BE2FC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FA37C27-7A11-46D6-9725-3DE42B444D7D}" type="pres">
      <dgm:prSet presAssocID="{759D2F11-969D-4F7A-B8A0-66CC90C8E994}" presName="parTxOnlySpace" presStyleCnt="0"/>
      <dgm:spPr/>
    </dgm:pt>
    <dgm:pt modelId="{0341FB4E-2C13-4CBA-AE53-D01E1A5A8210}" type="pres">
      <dgm:prSet presAssocID="{5C4D74A1-A80F-44B7-A733-D22917CF723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FE381ED-24E2-4529-8110-70D24804DF37}" type="pres">
      <dgm:prSet presAssocID="{97F15C56-AB32-43A2-B375-83FC21AC5B07}" presName="parTxOnlySpace" presStyleCnt="0"/>
      <dgm:spPr/>
    </dgm:pt>
    <dgm:pt modelId="{B3FF511A-5640-43DC-BCBF-ADA3BF97B336}" type="pres">
      <dgm:prSet presAssocID="{35F0C996-2B94-4A16-83CE-2D7047A0D55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DA2620E-CF65-4032-A6E3-F49AA101774D}" type="pres">
      <dgm:prSet presAssocID="{17908289-3F68-44F4-81E5-4821C39F611F}" presName="parTxOnlySpace" presStyleCnt="0"/>
      <dgm:spPr/>
    </dgm:pt>
    <dgm:pt modelId="{3982B081-8E2A-4888-9719-D70BDF48EF5F}" type="pres">
      <dgm:prSet presAssocID="{E78D1112-470C-48B3-94CA-4281F502C41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92D8737-D1BD-4332-80B0-BA73A6370512}" type="pres">
      <dgm:prSet presAssocID="{9DC31C76-3060-42A1-A978-D5C94BF2EA09}" presName="parTxOnlySpace" presStyleCnt="0"/>
      <dgm:spPr/>
    </dgm:pt>
    <dgm:pt modelId="{4E9B54ED-310B-4F0B-8539-78B4F66E9E1B}" type="pres">
      <dgm:prSet presAssocID="{FF75F982-4B86-4A8D-A092-799F0C4C13D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1D51F16-5D12-49FE-AA0B-3AA7DF89FC90}" srcId="{B17726FC-E7FB-445E-89F0-B3C375CED5B7}" destId="{FF75F982-4B86-4A8D-A092-799F0C4C13DB}" srcOrd="4" destOrd="0" parTransId="{6C5BBB26-C3D3-4269-A5BF-49CDABCD0ED7}" sibTransId="{4ABE5936-FB25-4437-AE0E-E12634B64329}"/>
    <dgm:cxn modelId="{8746422E-7B72-47A6-B48C-700794346C74}" type="presOf" srcId="{5C4D74A1-A80F-44B7-A733-D22917CF7233}" destId="{0341FB4E-2C13-4CBA-AE53-D01E1A5A8210}" srcOrd="0" destOrd="0" presId="urn:microsoft.com/office/officeart/2005/8/layout/chevron1"/>
    <dgm:cxn modelId="{F95C1B58-2178-4596-8DA1-D434E62C5656}" srcId="{B17726FC-E7FB-445E-89F0-B3C375CED5B7}" destId="{35F0C996-2B94-4A16-83CE-2D7047A0D555}" srcOrd="2" destOrd="0" parTransId="{F8894512-31B1-4594-9A7C-E24DA0EC4F1F}" sibTransId="{17908289-3F68-44F4-81E5-4821C39F611F}"/>
    <dgm:cxn modelId="{B28CBF78-C151-48C1-85A6-9E86777594C0}" type="presOf" srcId="{35F0C996-2B94-4A16-83CE-2D7047A0D555}" destId="{B3FF511A-5640-43DC-BCBF-ADA3BF97B336}" srcOrd="0" destOrd="0" presId="urn:microsoft.com/office/officeart/2005/8/layout/chevron1"/>
    <dgm:cxn modelId="{A85D3692-6F8D-4227-A54C-FE7648FB5E3F}" type="presOf" srcId="{FF75F982-4B86-4A8D-A092-799F0C4C13DB}" destId="{4E9B54ED-310B-4F0B-8539-78B4F66E9E1B}" srcOrd="0" destOrd="0" presId="urn:microsoft.com/office/officeart/2005/8/layout/chevron1"/>
    <dgm:cxn modelId="{6DD2B0AF-71BB-451F-9F4C-0F136D9E93A6}" type="presOf" srcId="{E78D1112-470C-48B3-94CA-4281F502C416}" destId="{3982B081-8E2A-4888-9719-D70BDF48EF5F}" srcOrd="0" destOrd="0" presId="urn:microsoft.com/office/officeart/2005/8/layout/chevron1"/>
    <dgm:cxn modelId="{79691BBB-A9E2-4651-9519-4C3F3C52899C}" srcId="{B17726FC-E7FB-445E-89F0-B3C375CED5B7}" destId="{5C4D74A1-A80F-44B7-A733-D22917CF7233}" srcOrd="1" destOrd="0" parTransId="{8BB21E9A-28A1-4BD9-BD3E-F5741CFA0E28}" sibTransId="{97F15C56-AB32-43A2-B375-83FC21AC5B07}"/>
    <dgm:cxn modelId="{B18271BD-E7FC-4885-89E4-E0C0D31BFB3A}" srcId="{B17726FC-E7FB-445E-89F0-B3C375CED5B7}" destId="{E78D1112-470C-48B3-94CA-4281F502C416}" srcOrd="3" destOrd="0" parTransId="{F31C86E1-4358-41F8-93D2-C3E2E220C131}" sibTransId="{9DC31C76-3060-42A1-A978-D5C94BF2EA09}"/>
    <dgm:cxn modelId="{E7DCDBCB-60A2-4E95-93AA-CA189BD418F3}" type="presOf" srcId="{B17726FC-E7FB-445E-89F0-B3C375CED5B7}" destId="{3A4472D0-5715-4423-9CA8-CA04A23C28FC}" srcOrd="0" destOrd="0" presId="urn:microsoft.com/office/officeart/2005/8/layout/chevron1"/>
    <dgm:cxn modelId="{013A1BE0-96B9-40C9-B940-B60EF57E8946}" srcId="{B17726FC-E7FB-445E-89F0-B3C375CED5B7}" destId="{B827BDC0-0EE0-4BEF-A06D-C98A18BE2FCE}" srcOrd="0" destOrd="0" parTransId="{FD69F2FA-AFD5-47FD-9DA0-A19783EAD040}" sibTransId="{759D2F11-969D-4F7A-B8A0-66CC90C8E994}"/>
    <dgm:cxn modelId="{268A7DEB-FBE7-4370-9C17-3E8A435D4235}" type="presOf" srcId="{B827BDC0-0EE0-4BEF-A06D-C98A18BE2FCE}" destId="{825A4764-BFF0-4637-A901-4AC241AA89CF}" srcOrd="0" destOrd="0" presId="urn:microsoft.com/office/officeart/2005/8/layout/chevron1"/>
    <dgm:cxn modelId="{16149516-63ED-497C-820F-7780A1D879CB}" type="presParOf" srcId="{3A4472D0-5715-4423-9CA8-CA04A23C28FC}" destId="{825A4764-BFF0-4637-A901-4AC241AA89CF}" srcOrd="0" destOrd="0" presId="urn:microsoft.com/office/officeart/2005/8/layout/chevron1"/>
    <dgm:cxn modelId="{B1CF34F5-8FAF-4A61-8D60-EE21C27CE80A}" type="presParOf" srcId="{3A4472D0-5715-4423-9CA8-CA04A23C28FC}" destId="{0FA37C27-7A11-46D6-9725-3DE42B444D7D}" srcOrd="1" destOrd="0" presId="urn:microsoft.com/office/officeart/2005/8/layout/chevron1"/>
    <dgm:cxn modelId="{DC40E064-0172-43A1-AF2E-0608BFFD39D7}" type="presParOf" srcId="{3A4472D0-5715-4423-9CA8-CA04A23C28FC}" destId="{0341FB4E-2C13-4CBA-AE53-D01E1A5A8210}" srcOrd="2" destOrd="0" presId="urn:microsoft.com/office/officeart/2005/8/layout/chevron1"/>
    <dgm:cxn modelId="{FD7D2359-547A-4492-9BCC-45FD34B2004D}" type="presParOf" srcId="{3A4472D0-5715-4423-9CA8-CA04A23C28FC}" destId="{EFE381ED-24E2-4529-8110-70D24804DF37}" srcOrd="3" destOrd="0" presId="urn:microsoft.com/office/officeart/2005/8/layout/chevron1"/>
    <dgm:cxn modelId="{FCDE7591-2860-448D-8A2D-B605037BFA4C}" type="presParOf" srcId="{3A4472D0-5715-4423-9CA8-CA04A23C28FC}" destId="{B3FF511A-5640-43DC-BCBF-ADA3BF97B336}" srcOrd="4" destOrd="0" presId="urn:microsoft.com/office/officeart/2005/8/layout/chevron1"/>
    <dgm:cxn modelId="{6B51EB2F-FEBE-4EA8-A834-3B445F4E1887}" type="presParOf" srcId="{3A4472D0-5715-4423-9CA8-CA04A23C28FC}" destId="{9DA2620E-CF65-4032-A6E3-F49AA101774D}" srcOrd="5" destOrd="0" presId="urn:microsoft.com/office/officeart/2005/8/layout/chevron1"/>
    <dgm:cxn modelId="{6DAA1135-5F5D-4F7A-A62B-900D8DD8E17D}" type="presParOf" srcId="{3A4472D0-5715-4423-9CA8-CA04A23C28FC}" destId="{3982B081-8E2A-4888-9719-D70BDF48EF5F}" srcOrd="6" destOrd="0" presId="urn:microsoft.com/office/officeart/2005/8/layout/chevron1"/>
    <dgm:cxn modelId="{F6A0000B-6051-411D-8065-6EB588AEFA7A}" type="presParOf" srcId="{3A4472D0-5715-4423-9CA8-CA04A23C28FC}" destId="{192D8737-D1BD-4332-80B0-BA73A6370512}" srcOrd="7" destOrd="0" presId="urn:microsoft.com/office/officeart/2005/8/layout/chevron1"/>
    <dgm:cxn modelId="{0825045D-41CE-4CF0-A4A4-861B648DA216}" type="presParOf" srcId="{3A4472D0-5715-4423-9CA8-CA04A23C28FC}" destId="{4E9B54ED-310B-4F0B-8539-78B4F66E9E1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A4764-BFF0-4637-A901-4AC241AA89CF}">
      <dsp:nvSpPr>
        <dsp:cNvPr id="0" name=""/>
        <dsp:cNvSpPr/>
      </dsp:nvSpPr>
      <dsp:spPr>
        <a:xfrm>
          <a:off x="2976" y="114823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Device (Raspberry Pi)</a:t>
          </a:r>
          <a:endParaRPr lang="en-DE" sz="2000" kern="1200" dirty="0"/>
        </a:p>
      </dsp:txBody>
      <dsp:txXfrm>
        <a:off x="532804" y="114823"/>
        <a:ext cx="1589484" cy="1059656"/>
      </dsp:txXfrm>
    </dsp:sp>
    <dsp:sp modelId="{0341FB4E-2C13-4CBA-AE53-D01E1A5A8210}">
      <dsp:nvSpPr>
        <dsp:cNvPr id="0" name=""/>
        <dsp:cNvSpPr/>
      </dsp:nvSpPr>
      <dsp:spPr>
        <a:xfrm>
          <a:off x="2387203" y="114823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Gateway / MQTT</a:t>
          </a:r>
          <a:endParaRPr lang="en-DE" sz="2000" kern="1200" dirty="0"/>
        </a:p>
      </dsp:txBody>
      <dsp:txXfrm>
        <a:off x="2917031" y="114823"/>
        <a:ext cx="1589484" cy="1059656"/>
      </dsp:txXfrm>
    </dsp:sp>
    <dsp:sp modelId="{B3FF511A-5640-43DC-BCBF-ADA3BF97B336}">
      <dsp:nvSpPr>
        <dsp:cNvPr id="0" name=""/>
        <dsp:cNvSpPr/>
      </dsp:nvSpPr>
      <dsp:spPr>
        <a:xfrm>
          <a:off x="4771429" y="114823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Google Cloud IoT</a:t>
          </a:r>
          <a:endParaRPr lang="en-DE" sz="2000" kern="1200" dirty="0"/>
        </a:p>
      </dsp:txBody>
      <dsp:txXfrm>
        <a:off x="5301257" y="114823"/>
        <a:ext cx="1589484" cy="1059656"/>
      </dsp:txXfrm>
    </dsp:sp>
    <dsp:sp modelId="{3982B081-8E2A-4888-9719-D70BDF48EF5F}">
      <dsp:nvSpPr>
        <dsp:cNvPr id="0" name=""/>
        <dsp:cNvSpPr/>
      </dsp:nvSpPr>
      <dsp:spPr>
        <a:xfrm>
          <a:off x="7155656" y="114823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Google Pub/Sub</a:t>
          </a:r>
          <a:endParaRPr lang="en-DE" sz="2000" kern="1200" dirty="0"/>
        </a:p>
      </dsp:txBody>
      <dsp:txXfrm>
        <a:off x="7685484" y="114823"/>
        <a:ext cx="1589484" cy="1059656"/>
      </dsp:txXfrm>
    </dsp:sp>
    <dsp:sp modelId="{4E9B54ED-310B-4F0B-8539-78B4F66E9E1B}">
      <dsp:nvSpPr>
        <dsp:cNvPr id="0" name=""/>
        <dsp:cNvSpPr/>
      </dsp:nvSpPr>
      <dsp:spPr>
        <a:xfrm>
          <a:off x="9539882" y="114823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Google </a:t>
          </a:r>
          <a:r>
            <a:rPr lang="en-GB" sz="2000" kern="1200" dirty="0"/>
            <a:t>Cloud Functions</a:t>
          </a:r>
          <a:endParaRPr lang="en-DE" sz="2000" kern="1200" dirty="0"/>
        </a:p>
      </dsp:txBody>
      <dsp:txXfrm>
        <a:off x="10069710" y="114823"/>
        <a:ext cx="1589484" cy="1059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FFC2-1DA9-4D47-8D3E-8CF5BA1C9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E621A-5ED6-400D-81D2-99FACAAE1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E0305-89E1-4F38-82A0-9082DA19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DC4-1C45-454D-8230-E86CF9811992}" type="datetimeFigureOut">
              <a:rPr lang="en-DE" smtClean="0"/>
              <a:t>01/02/2019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A845-79A2-4D14-97F3-4E07DEE3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97BE-9259-4DBE-A797-BA424F96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2EAA-19C4-43DE-94E5-B1A9A79FBB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04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E006-5366-47B2-BC91-4D505F86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AA1AA-440A-49D9-9BA5-22D043EFB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9C90-21A1-4E48-8D9B-AD98A6F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DC4-1C45-454D-8230-E86CF9811992}" type="datetimeFigureOut">
              <a:rPr lang="en-DE" smtClean="0"/>
              <a:t>01/02/2019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13BAB-CE2D-48AA-9D78-CDC9973D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4D8B-E0A4-4284-9503-70231169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2EAA-19C4-43DE-94E5-B1A9A79FBB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96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61C89-049B-4999-A34B-0EC65B413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916D8-06A0-4741-9B4B-47EE7FEBC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DBFA-C564-4E75-9165-74FD2CB4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DC4-1C45-454D-8230-E86CF9811992}" type="datetimeFigureOut">
              <a:rPr lang="en-DE" smtClean="0"/>
              <a:t>01/02/2019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D30AF-E41A-4CE0-B156-54B82C43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ADDCD-21A7-47B0-80F0-AC4CE7B7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2EAA-19C4-43DE-94E5-B1A9A79FBB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27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1AF8-3A76-497D-8AA6-E66781AF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C738-D292-477C-BACD-A7FADA24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C2FF-57FD-4AE2-B7ED-20181AD0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DC4-1C45-454D-8230-E86CF9811992}" type="datetimeFigureOut">
              <a:rPr lang="en-DE" smtClean="0"/>
              <a:t>01/02/2019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5AC15-31F1-41C4-AE22-B6EC5527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76CB4-9BD5-460A-81BF-0587762B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2EAA-19C4-43DE-94E5-B1A9A79FBB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52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F912-5E5B-41F7-905D-50B5027E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E331E-4D48-46D6-A88F-017B4BD8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85A38-4395-4290-AB5B-F90FE676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DC4-1C45-454D-8230-E86CF9811992}" type="datetimeFigureOut">
              <a:rPr lang="en-DE" smtClean="0"/>
              <a:t>01/02/2019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6EF99-1E72-4036-A738-C6AD58F8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BC6D-6C93-4852-B64D-E1165FBA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2EAA-19C4-43DE-94E5-B1A9A79FBB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16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7DBD-DA15-48B7-B762-9C925B9A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313D-E327-484B-8409-670D69778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182C-9D4D-412F-B572-5289E07D5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FE67-96C8-446F-A65C-46217FFF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DC4-1C45-454D-8230-E86CF9811992}" type="datetimeFigureOut">
              <a:rPr lang="en-DE" smtClean="0"/>
              <a:t>01/02/2019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13566-E68B-481C-8B87-7F0FA96D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F3D47-DC97-4376-BD42-F9A586B2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2EAA-19C4-43DE-94E5-B1A9A79FBB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374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33C2-51CE-467D-8627-92D4E507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429E-7EDC-413C-9228-F627DEA40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9DD8A-4569-4F25-9AAA-54AB0597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9CA06-35FA-4781-A362-7EA8F6F73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80A7C-D696-410D-90FA-2112A2681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F9D9B-FF0E-4CFF-9A8F-41A8C7AB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DC4-1C45-454D-8230-E86CF9811992}" type="datetimeFigureOut">
              <a:rPr lang="en-DE" smtClean="0"/>
              <a:t>01/02/2019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D29A7-967C-4C45-9738-F569442A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C1A58-6A7C-4B0A-AED7-7B7317FD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2EAA-19C4-43DE-94E5-B1A9A79FBB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961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BB1A-7FEB-48F9-9624-BE320C5C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67F91-A9E1-495B-8DDB-412CA436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DC4-1C45-454D-8230-E86CF9811992}" type="datetimeFigureOut">
              <a:rPr lang="en-DE" smtClean="0"/>
              <a:t>01/02/2019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712BC-B940-4652-941D-BF9085DF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EBE06-C23E-4E04-9D68-9BF16569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2EAA-19C4-43DE-94E5-B1A9A79FBB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691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1C45F-F592-4A4B-BB02-05E05C1A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DC4-1C45-454D-8230-E86CF9811992}" type="datetimeFigureOut">
              <a:rPr lang="en-DE" smtClean="0"/>
              <a:t>01/02/2019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51C1D-7EBA-4946-A2FA-5C73FC92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27BFA-2718-4160-A841-E5C90B21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2EAA-19C4-43DE-94E5-B1A9A79FBB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998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38EC-3790-4805-A84C-9FEF8C6F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5414-59F6-4EB2-8F5E-9DBD3B897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5E7A2-D5B4-485F-B206-3B026100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CE2B3-DE1F-4C11-A445-AF59885E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DC4-1C45-454D-8230-E86CF9811992}" type="datetimeFigureOut">
              <a:rPr lang="en-DE" smtClean="0"/>
              <a:t>01/02/2019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92D4B-0B13-4202-A46E-EBEA165F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1FAA5-2993-4A32-AA3A-6EFB5119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2EAA-19C4-43DE-94E5-B1A9A79FBB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360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4005-6BAC-4914-80D2-F4E39792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A0D36-D817-40A9-A82B-B84077A8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710D8-97A2-4656-BDC4-9D6695542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9AB3B-025C-48D5-ADD8-C49BFDAC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DC4-1C45-454D-8230-E86CF9811992}" type="datetimeFigureOut">
              <a:rPr lang="en-DE" smtClean="0"/>
              <a:t>01/02/2019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E5D7A-225F-4781-9837-519F94AE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29F46-47E1-4E00-B8C5-BEA29070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2EAA-19C4-43DE-94E5-B1A9A79FBB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140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76C81-6DBB-4915-AC00-7A095724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D7093-132C-47F4-A689-7DDB63A39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A52E-DDF8-4E0B-919E-BE60DE551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ADC4-1C45-454D-8230-E86CF9811992}" type="datetimeFigureOut">
              <a:rPr lang="en-DE" smtClean="0"/>
              <a:t>01/02/2019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100B-9EE4-4A4C-85A2-3165CDC76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7CCF-B444-4EAA-8BB2-6FCBC7FEA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2EAA-19C4-43DE-94E5-B1A9A79FBB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709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F21F03-3011-4850-AE95-B70B8C90B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382741"/>
              </p:ext>
            </p:extLst>
          </p:nvPr>
        </p:nvGraphicFramePr>
        <p:xfrm>
          <a:off x="0" y="1298449"/>
          <a:ext cx="12192000" cy="1289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04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Czachara</dc:creator>
  <cp:lastModifiedBy>Ronald Czachara</cp:lastModifiedBy>
  <cp:revision>1</cp:revision>
  <dcterms:created xsi:type="dcterms:W3CDTF">2019-02-01T12:52:18Z</dcterms:created>
  <dcterms:modified xsi:type="dcterms:W3CDTF">2019-02-01T12:55:31Z</dcterms:modified>
</cp:coreProperties>
</file>