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9" r:id="rId6"/>
    <p:sldId id="259" r:id="rId7"/>
    <p:sldId id="260" r:id="rId8"/>
    <p:sldId id="261" r:id="rId9"/>
    <p:sldId id="265" r:id="rId10"/>
    <p:sldId id="266" r:id="rId11"/>
    <p:sldId id="262" r:id="rId12"/>
    <p:sldId id="263" r:id="rId13"/>
    <p:sldId id="264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1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8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5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3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98B6C-406E-4076-8E2C-A2C18B485D73}" type="datetimeFigureOut">
              <a:rPr lang="en-US" smtClean="0"/>
              <a:t>3/24/2017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F4E38-E70E-4D92-A187-F3369E565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3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ufldl.stanford.edu/wiki/index.php/Softmax%E5%9B%9E%E5%BD%92#Softmax_.E5.9B.9E.E5.BD.92_vs._k_.E4.B8.AA.E4.BA.8C.E5.85.83.E5.88.86.E7.B1.BB.E5.99.A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吴昆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(3.32)</a:t>
            </a:r>
            <a:r>
              <a:rPr lang="zh-CN" altLang="en-US" dirty="0" smtClean="0"/>
              <a:t>的理解</a:t>
            </a:r>
            <a:endParaRPr lang="en-US" altLang="zh-CN" dirty="0" smtClean="0"/>
          </a:p>
          <a:p>
            <a:pPr lvl="1"/>
            <a:r>
              <a:rPr lang="zh-CN" altLang="en-US" dirty="0"/>
              <a:t>不要</a:t>
            </a:r>
            <a:r>
              <a:rPr lang="zh-CN" altLang="en-US" dirty="0" smtClean="0"/>
              <a:t>从协方差角度</a:t>
            </a:r>
            <a:endParaRPr lang="en-US" altLang="zh-CN" dirty="0" smtClean="0"/>
          </a:p>
          <a:p>
            <a:pPr lvl="1"/>
            <a:r>
              <a:rPr lang="en-US" altLang="zh-CN" dirty="0"/>
              <a:t>w</a:t>
            </a:r>
            <a:r>
              <a:rPr lang="zh-CN" altLang="en-US" dirty="0" smtClean="0"/>
              <a:t>是一个列向量，把它当作一根轴，要找到一根最能分开异类样例的轴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en-US" altLang="zh-CN" dirty="0" smtClean="0"/>
              <a:t>(3.32)</a:t>
            </a:r>
            <a:r>
              <a:rPr lang="zh-CN" altLang="en-US" dirty="0" smtClean="0"/>
              <a:t>推到 </a:t>
            </a:r>
            <a:r>
              <a:rPr lang="en-US" altLang="zh-CN" dirty="0" smtClean="0"/>
              <a:t>(3.35)</a:t>
            </a:r>
          </a:p>
          <a:p>
            <a:r>
              <a:rPr lang="zh-CN" altLang="en-US" dirty="0" smtClean="0"/>
              <a:t>向多分类推广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636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LDA(cont’d)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作为一种监督降维的技术</a:t>
            </a:r>
            <a:endParaRPr lang="en-US" altLang="zh-CN" dirty="0" smtClean="0"/>
          </a:p>
          <a:p>
            <a:r>
              <a:rPr lang="en-US" altLang="zh-CN" dirty="0" smtClean="0"/>
              <a:t>LDA</a:t>
            </a:r>
            <a:r>
              <a:rPr lang="zh-CN" altLang="en-US" dirty="0" smtClean="0"/>
              <a:t>的缺点</a:t>
            </a:r>
            <a:endParaRPr lang="en-US" altLang="zh-CN" dirty="0" smtClean="0"/>
          </a:p>
          <a:p>
            <a:r>
              <a:rPr lang="en-US" altLang="zh-CN" dirty="0" smtClean="0"/>
              <a:t>PCA</a:t>
            </a:r>
          </a:p>
          <a:p>
            <a:pPr lvl="1"/>
            <a:r>
              <a:rPr lang="zh-CN" altLang="en-US" dirty="0" smtClean="0"/>
              <a:t>策略不同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写法统一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参见</a:t>
            </a:r>
            <a:r>
              <a:rPr lang="zh-CN" altLang="en-US" dirty="0"/>
              <a:t>降</a:t>
            </a:r>
            <a:r>
              <a:rPr lang="zh-CN" altLang="en-US" dirty="0" smtClean="0"/>
              <a:t>维一章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二者的局限性</a:t>
            </a:r>
            <a:endParaRPr lang="en-US" altLang="zh-CN" dirty="0" smtClean="0"/>
          </a:p>
          <a:p>
            <a:r>
              <a:rPr lang="zh-CN" altLang="en-US" dirty="0" smtClean="0"/>
              <a:t>协方差的一种理解：去掉平均值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4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1" y="109182"/>
            <a:ext cx="10441104" cy="6748818"/>
          </a:xfrm>
        </p:spPr>
      </p:pic>
      <p:sp>
        <p:nvSpPr>
          <p:cNvPr id="5" name="TextBox 4"/>
          <p:cNvSpPr txBox="1"/>
          <p:nvPr/>
        </p:nvSpPr>
        <p:spPr>
          <a:xfrm>
            <a:off x="6492405" y="6488668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彭良瑞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电子工程系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媒体与认知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第四章</a:t>
            </a:r>
            <a:r>
              <a:rPr lang="zh-CN" altLang="en-US" dirty="0"/>
              <a:t>课件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96" y="0"/>
            <a:ext cx="9471547" cy="6685798"/>
          </a:xfrm>
        </p:spPr>
      </p:pic>
      <p:sp>
        <p:nvSpPr>
          <p:cNvPr id="5" name="TextBox 4"/>
          <p:cNvSpPr txBox="1"/>
          <p:nvPr/>
        </p:nvSpPr>
        <p:spPr>
          <a:xfrm>
            <a:off x="6492405" y="6488668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彭良瑞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电子工程系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媒体与认知</a:t>
            </a:r>
            <a:r>
              <a:rPr lang="en-US" altLang="zh-CN" dirty="0" smtClean="0"/>
              <a:t>》</a:t>
            </a:r>
            <a:r>
              <a:rPr lang="zh-CN" altLang="en-US" dirty="0" smtClean="0"/>
              <a:t>第四章</a:t>
            </a:r>
            <a:r>
              <a:rPr lang="zh-CN" altLang="en-US" dirty="0"/>
              <a:t>课件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3.5</a:t>
            </a:r>
            <a:r>
              <a:rPr lang="zh-CN" altLang="en-US" dirty="0" smtClean="0"/>
              <a:t>多分类学习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多分类的其他思路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Softmax</a:t>
            </a:r>
            <a:endParaRPr lang="en-US" altLang="zh-CN" dirty="0" smtClean="0"/>
          </a:p>
          <a:p>
            <a:pPr lvl="1"/>
            <a:r>
              <a:rPr lang="en-US" dirty="0" smtClean="0"/>
              <a:t>Hierarchical </a:t>
            </a:r>
            <a:r>
              <a:rPr lang="en-US" dirty="0" err="1" smtClean="0"/>
              <a:t>Softmax</a:t>
            </a:r>
            <a:endParaRPr lang="en-US" dirty="0" smtClean="0"/>
          </a:p>
          <a:p>
            <a:r>
              <a:rPr lang="en-US" dirty="0" err="1" smtClean="0"/>
              <a:t>UFLDL</a:t>
            </a:r>
            <a:r>
              <a:rPr lang="en-US" altLang="zh-CN" dirty="0" err="1" smtClean="0"/>
              <a:t>:Softmax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v.s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多个二分类器</a:t>
            </a:r>
            <a:endParaRPr lang="en-US" altLang="zh-CN" dirty="0" smtClean="0"/>
          </a:p>
          <a:p>
            <a:pPr lvl="1"/>
            <a:r>
              <a:rPr lang="en-US" sz="1800" dirty="0" smtClean="0">
                <a:hlinkClick r:id="rId2"/>
              </a:rPr>
              <a:t>http://ufldl.stanford.edu/wiki/index.php/Softmax%E5%9B%9E%E5%BD%92#Softmax_.E5.9B.9E.E5.BD.92_vs._k_.E4.B8.AA.E4.BA.8C.E5.85.83.E5.88.86.E7.B1.BB.E5.99.A8</a:t>
            </a:r>
            <a:endParaRPr lang="en-US" sz="1800" dirty="0" smtClean="0"/>
          </a:p>
          <a:p>
            <a:pPr lvl="1"/>
            <a:r>
              <a:rPr lang="zh-CN" altLang="en-US" sz="1800" dirty="0" smtClean="0"/>
              <a:t>取决于类别是否互斥</a:t>
            </a:r>
            <a:endParaRPr lang="en-US" sz="1800" dirty="0" smtClean="0"/>
          </a:p>
          <a:p>
            <a:r>
              <a:rPr lang="zh-CN" altLang="en-US" dirty="0" smtClean="0"/>
              <a:t>与多标记学习的区别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</a:t>
            </a:r>
            <a:r>
              <a:rPr lang="en-US" dirty="0" smtClean="0"/>
              <a:t>ierarchical </a:t>
            </a:r>
            <a:r>
              <a:rPr lang="en-US" dirty="0" err="1" smtClean="0"/>
              <a:t>Softmax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sebastianruder.com/content/images/2016/06/hierarchical_softmax_ex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36" y="1825624"/>
            <a:ext cx="8128616" cy="427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0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Ax</a:t>
            </a:r>
            <a:r>
              <a:rPr lang="zh-CN" altLang="en-US" dirty="0" smtClean="0"/>
              <a:t>的三个理解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线性性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均匀性</a:t>
            </a:r>
            <a:endParaRPr lang="en-US" altLang="zh-CN" dirty="0" smtClean="0"/>
          </a:p>
          <a:p>
            <a:pPr lvl="1"/>
            <a:r>
              <a:rPr lang="zh-CN" altLang="en-US" dirty="0"/>
              <a:t>叠加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的行空间到列空间的映射</a:t>
            </a:r>
            <a:endParaRPr lang="en-US" altLang="zh-CN" dirty="0" smtClean="0"/>
          </a:p>
          <a:p>
            <a:pPr lvl="1"/>
            <a:r>
              <a:rPr lang="zh-CN" altLang="en-US" dirty="0"/>
              <a:t>变换</a:t>
            </a:r>
            <a:r>
              <a:rPr lang="zh-CN" altLang="en-US" dirty="0" smtClean="0"/>
              <a:t>形状以方便分类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神经网络的全连接层</a:t>
            </a:r>
            <a:endParaRPr lang="en-US" altLang="zh-CN" dirty="0" smtClean="0"/>
          </a:p>
          <a:p>
            <a:pPr lvl="1"/>
            <a:r>
              <a:rPr lang="zh-CN" altLang="en-US" dirty="0"/>
              <a:t>变换</a:t>
            </a:r>
            <a:r>
              <a:rPr lang="zh-CN" altLang="en-US" dirty="0" smtClean="0"/>
              <a:t>到最主要的基上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降维</a:t>
            </a:r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输出元素受每个输入元素影响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全连接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BP</a:t>
            </a:r>
            <a:r>
              <a:rPr lang="zh-CN" altLang="en-US" dirty="0" smtClean="0"/>
              <a:t>的时候计算公式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613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</a:t>
            </a:r>
            <a:r>
              <a:rPr lang="zh-CN" altLang="en-US" dirty="0" smtClean="0"/>
              <a:t>线性回归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全连接后加激活层引入非线性（“许多功能更为强大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”）</a:t>
            </a:r>
            <a:endParaRPr lang="en-US" altLang="zh-CN" dirty="0" smtClean="0"/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0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https://en.wikipedia.org/wiki/Activation_function</a:t>
            </a:r>
            <a:endParaRPr lang="en-US" dirty="0" smtClean="0"/>
          </a:p>
          <a:p>
            <a:r>
              <a:rPr lang="en-US" sz="2000" dirty="0" smtClean="0"/>
              <a:t>1505.00853 Empirical Evaluation of Rectified Activations in Convolutional 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431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</a:t>
            </a:r>
            <a:r>
              <a:rPr lang="zh-CN" altLang="en-US" dirty="0" smtClean="0"/>
              <a:t>线性回归</a:t>
            </a:r>
            <a:r>
              <a:rPr lang="en-US" altLang="zh-CN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w</a:t>
            </a:r>
            <a:r>
              <a:rPr lang="en-US" altLang="zh-CN" baseline="30000" dirty="0" err="1" smtClean="0"/>
              <a:t>T</a:t>
            </a:r>
            <a:r>
              <a:rPr lang="en-US" altLang="zh-CN" dirty="0" err="1" smtClean="0"/>
              <a:t>x+b</a:t>
            </a:r>
            <a:r>
              <a:rPr lang="zh-CN" altLang="en-US" dirty="0" smtClean="0"/>
              <a:t>改写成</a:t>
            </a:r>
            <a:r>
              <a:rPr lang="en-US" altLang="zh-CN" dirty="0" err="1" smtClean="0"/>
              <a:t>w</a:t>
            </a:r>
            <a:r>
              <a:rPr lang="en-US" altLang="zh-CN" baseline="30000" dirty="0" err="1" smtClean="0"/>
              <a:t>T</a:t>
            </a:r>
            <a:r>
              <a:rPr lang="en-US" altLang="zh-CN" dirty="0" err="1" smtClean="0"/>
              <a:t>x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̂̂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以求形式简单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以西瓜为例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全连接层里加上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P55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̂̂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也一样，但这里由于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由多个行向量组成，每个代表一个样本，写成了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在前的形式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</a:t>
            </a:r>
            <a:r>
              <a:rPr lang="zh-CN" altLang="en-US" dirty="0" smtClean="0"/>
              <a:t>线性回归</a:t>
            </a:r>
            <a:r>
              <a:rPr lang="en-US" altLang="zh-CN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</a:t>
            </a:r>
            <a:r>
              <a:rPr lang="zh-CN" altLang="en-US" dirty="0" smtClean="0"/>
              <a:t>化</a:t>
            </a:r>
            <a:r>
              <a:rPr lang="en-US" altLang="zh-CN" dirty="0" smtClean="0"/>
              <a:t>P56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</a:t>
            </a:r>
            <a:r>
              <a:rPr lang="zh-CN" altLang="en-US" dirty="0" smtClean="0"/>
              <a:t>对数几率回归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对数在计算概率时的意义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防止下溢</a:t>
                </a:r>
                <a:endParaRPr lang="en-US" altLang="zh-CN" dirty="0" smtClean="0"/>
              </a:p>
              <a:p>
                <a:r>
                  <a:rPr lang="zh-CN" altLang="en-US" dirty="0" smtClean="0"/>
                  <a:t>极大似然法：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似然函数</a:t>
                </a:r>
                <a:endParaRPr lang="en-US" altLang="zh-CN" dirty="0" smtClean="0"/>
              </a:p>
              <a:p>
                <a:pPr lvl="1"/>
                <a:r>
                  <a:rPr lang="zh-CN" altLang="en-US" dirty="0" smtClean="0"/>
                  <a:t>极大似然的意义</a:t>
                </a:r>
                <a:endParaRPr lang="en-US" altLang="zh-CN" dirty="0" smtClean="0"/>
              </a:p>
              <a:p>
                <a:pPr lvl="2"/>
                <a:r>
                  <a:rPr lang="zh-CN" altLang="en-US" dirty="0" smtClean="0"/>
                  <a:t>生成模型假设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将</a:t>
                </a:r>
                <a:r>
                  <a:rPr lang="en-US" altLang="zh-CN" dirty="0" smtClean="0"/>
                  <a:t>(3.23)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(3.24)</a:t>
                </a:r>
                <a:r>
                  <a:rPr lang="zh-CN" altLang="en-US" dirty="0" smtClean="0"/>
                  <a:t>合写成</a:t>
                </a:r>
                <a:r>
                  <a:rPr lang="en-US" altLang="zh-CN" dirty="0" smtClean="0"/>
                  <a:t>(3.26)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endParaRPr lang="en-US" altLang="zh-CN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0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</a:t>
            </a:r>
            <a:r>
              <a:rPr lang="zh-CN" altLang="en-US" dirty="0" smtClean="0"/>
              <a:t>对数几率回归</a:t>
            </a:r>
            <a:r>
              <a:rPr lang="en-US" altLang="zh-CN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推广</a:t>
            </a:r>
            <a:r>
              <a:rPr lang="zh-CN" altLang="en-US" dirty="0" smtClean="0"/>
              <a:t>至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http://ufldl.stanford.edu/wiki/index.php/Softmax</a:t>
            </a:r>
            <a:r>
              <a:rPr lang="zh-CN" altLang="en-US" dirty="0" smtClean="0"/>
              <a:t>回归</a:t>
            </a:r>
            <a:endParaRPr lang="en-US" altLang="zh-CN" dirty="0" smtClean="0"/>
          </a:p>
          <a:p>
            <a:r>
              <a:rPr lang="zh-CN" altLang="en-US" dirty="0" smtClean="0"/>
              <a:t>似然函数与代价函数的一致性</a:t>
            </a:r>
            <a:endParaRPr lang="en-US" altLang="zh-CN" dirty="0" smtClean="0"/>
          </a:p>
          <a:p>
            <a:r>
              <a:rPr lang="zh-CN" altLang="en-US" dirty="0" smtClean="0"/>
              <a:t>引入</a:t>
            </a:r>
            <a:endParaRPr lang="en-US" dirty="0"/>
          </a:p>
        </p:txBody>
      </p:sp>
      <p:pic>
        <p:nvPicPr>
          <p:cNvPr id="5" name="Picture 2" descr="\begin{align}&#10;h_\theta(x) = \frac{1}{1+\exp(-\theta^Tx)},&#10;\end{align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965" y="3235596"/>
            <a:ext cx="3445131" cy="7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5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3.3</a:t>
            </a:r>
            <a:r>
              <a:rPr lang="zh-CN" altLang="en-US" dirty="0" smtClean="0"/>
              <a:t>对数几率回归</a:t>
            </a:r>
            <a:r>
              <a:rPr lang="en-US" altLang="zh-CN" dirty="0" smtClean="0"/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牛顿法公式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9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376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对Ax的三个理解</vt:lpstr>
      <vt:lpstr>3.2线性回归</vt:lpstr>
      <vt:lpstr>Activation Function</vt:lpstr>
      <vt:lpstr>3.2线性回归(cont’d)</vt:lpstr>
      <vt:lpstr>3.2线性回归(cont’d)</vt:lpstr>
      <vt:lpstr>3.3对数几率回归</vt:lpstr>
      <vt:lpstr>3.3对数几率回归(cont’d)</vt:lpstr>
      <vt:lpstr>3.3对数几率回归(cont’d)</vt:lpstr>
      <vt:lpstr>LDA </vt:lpstr>
      <vt:lpstr>LDA(cont’d) </vt:lpstr>
      <vt:lpstr>PowerPoint Presentation</vt:lpstr>
      <vt:lpstr>PowerPoint Presentation</vt:lpstr>
      <vt:lpstr>3.5多分类学习</vt:lpstr>
      <vt:lpstr>Hierarchical Softmax</vt:lpstr>
    </vt:vector>
  </TitlesOfParts>
  <Company>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Wu</dc:creator>
  <cp:lastModifiedBy>Kun Wu</cp:lastModifiedBy>
  <cp:revision>13</cp:revision>
  <dcterms:created xsi:type="dcterms:W3CDTF">2017-03-24T15:34:08Z</dcterms:created>
  <dcterms:modified xsi:type="dcterms:W3CDTF">2017-03-24T17:22:47Z</dcterms:modified>
</cp:coreProperties>
</file>