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59" r:id="rId8"/>
    <p:sldId id="258" r:id="rId9"/>
    <p:sldId id="265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gnm4/moneyMgmt_cs439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D65C7-1E97-7763-6A5B-B6A85E6B5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105" y="2066580"/>
            <a:ext cx="10127973" cy="835646"/>
          </a:xfrm>
        </p:spPr>
        <p:txBody>
          <a:bodyPr/>
          <a:lstStyle/>
          <a:p>
            <a:r>
              <a:rPr lang="en-US" dirty="0"/>
              <a:t>Money Management on The 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2730D-4E03-FFE7-C7CB-DA3060682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620" y="3429000"/>
            <a:ext cx="8186945" cy="2460832"/>
          </a:xfrm>
        </p:spPr>
        <p:txBody>
          <a:bodyPr/>
          <a:lstStyle/>
          <a:p>
            <a:r>
              <a:rPr lang="en-US" dirty="0"/>
              <a:t>CS4398.251 - Software Engineering</a:t>
            </a:r>
          </a:p>
          <a:p>
            <a:r>
              <a:rPr lang="en-US" sz="1400" dirty="0"/>
              <a:t>Group3:</a:t>
            </a:r>
          </a:p>
          <a:p>
            <a:r>
              <a:rPr lang="en-US" sz="1400" dirty="0">
                <a:effectLst/>
                <a:latin typeface="TimesNewRomanPSMT"/>
              </a:rPr>
              <a:t>- </a:t>
            </a:r>
            <a:r>
              <a:rPr lang="en-US" sz="1400" dirty="0" err="1">
                <a:effectLst/>
                <a:latin typeface="TimesNewRomanPSMT"/>
              </a:rPr>
              <a:t>Moheddin</a:t>
            </a:r>
            <a:r>
              <a:rPr lang="en-US" sz="1400" dirty="0">
                <a:effectLst/>
                <a:latin typeface="TimesNewRomanPSMT"/>
              </a:rPr>
              <a:t>, Adnan M. </a:t>
            </a:r>
          </a:p>
          <a:p>
            <a:r>
              <a:rPr lang="en-US" sz="1400" dirty="0">
                <a:effectLst/>
                <a:latin typeface="TimesNewRomanPSMT"/>
              </a:rPr>
              <a:t>- Motiwala Memon, Muhammed S. </a:t>
            </a:r>
          </a:p>
          <a:p>
            <a:r>
              <a:rPr lang="en-US" sz="1400" dirty="0">
                <a:effectLst/>
                <a:latin typeface="TimesNewRomanPSMT"/>
              </a:rPr>
              <a:t>- </a:t>
            </a:r>
            <a:r>
              <a:rPr lang="en-US" sz="1400" dirty="0" err="1">
                <a:effectLst/>
                <a:latin typeface="TimesNewRomanPSMT"/>
              </a:rPr>
              <a:t>Midorikawa</a:t>
            </a:r>
            <a:r>
              <a:rPr lang="en-US" sz="1400" dirty="0">
                <a:effectLst/>
                <a:latin typeface="TimesNewRomanPSMT"/>
              </a:rPr>
              <a:t>, Eri T. </a:t>
            </a:r>
            <a:endParaRPr lang="en-US" sz="140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80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62216-5D6F-1840-A291-8D98BD928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AD0606-AABB-4C4A-A452-3C761F4E95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1" y="3032804"/>
            <a:ext cx="9906000" cy="160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18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9BE22-96FA-BC0C-7F72-7A8A2859A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71743"/>
          </a:xfrm>
        </p:spPr>
        <p:txBody>
          <a:bodyPr/>
          <a:lstStyle/>
          <a:p>
            <a:r>
              <a:rPr lang="en-US" dirty="0"/>
              <a:t>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6D01B-BF5B-198E-4C7D-1061B547B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9287"/>
            <a:ext cx="9905999" cy="4041914"/>
          </a:xfrm>
        </p:spPr>
        <p:txBody>
          <a:bodyPr/>
          <a:lstStyle/>
          <a:p>
            <a:r>
              <a:rPr lang="en-US" dirty="0"/>
              <a:t>Learned new technologies through the difficult project such as REACT and handling databases</a:t>
            </a:r>
          </a:p>
          <a:p>
            <a:r>
              <a:rPr lang="en-US" dirty="0"/>
              <a:t>Needed efficient communication</a:t>
            </a:r>
          </a:p>
          <a:p>
            <a:r>
              <a:rPr lang="en-US" dirty="0"/>
              <a:t>Needed to organize our task efficiently</a:t>
            </a:r>
          </a:p>
        </p:txBody>
      </p:sp>
    </p:spTree>
    <p:extLst>
      <p:ext uri="{BB962C8B-B14F-4D97-AF65-F5344CB8AC3E}">
        <p14:creationId xmlns:p14="http://schemas.microsoft.com/office/powerpoint/2010/main" val="4070140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A3F7-56FD-1812-397D-AD4887FF7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838199"/>
            <a:ext cx="9905998" cy="763021"/>
          </a:xfrm>
        </p:spPr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36EA5-B983-1E7A-8FCD-0EB89B7B0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8557"/>
            <a:ext cx="9905999" cy="4151244"/>
          </a:xfrm>
        </p:spPr>
        <p:txBody>
          <a:bodyPr/>
          <a:lstStyle/>
          <a:p>
            <a:r>
              <a:rPr lang="en-US" dirty="0"/>
              <a:t>Many students have problems to manage their money (overspending, didn’t track income, etc.)</a:t>
            </a:r>
          </a:p>
          <a:p>
            <a:r>
              <a:rPr lang="en-US" dirty="0"/>
              <a:t>This app helps them to keep track their financial situation.</a:t>
            </a:r>
          </a:p>
          <a:p>
            <a:r>
              <a:rPr lang="en-US" dirty="0"/>
              <a:t>Able to input transactions manually</a:t>
            </a:r>
          </a:p>
          <a:p>
            <a:r>
              <a:rPr lang="en-US" dirty="0"/>
              <a:t>Show a graph for monthly income/spending</a:t>
            </a:r>
          </a:p>
          <a:p>
            <a:r>
              <a:rPr lang="en-US" dirty="0"/>
              <a:t>Keep track their saving pattern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269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D72A-193F-06CB-83E6-055EA22D4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51865"/>
          </a:xfrm>
        </p:spPr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BD732-AA42-543B-865D-EA7AE262C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21" y="1570382"/>
            <a:ext cx="9905999" cy="44701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Lacking of knowledge about front-end technologies – none of us are experienced in front-end development.</a:t>
            </a:r>
          </a:p>
          <a:p>
            <a:r>
              <a:rPr lang="en-US" dirty="0"/>
              <a:t>Unsuccessfully connecting back-end and front-end</a:t>
            </a:r>
          </a:p>
          <a:p>
            <a:r>
              <a:rPr lang="en-US" dirty="0"/>
              <a:t>Personal Issues: A team member gets sick, can’t get the code to run on their laptop, etc.</a:t>
            </a:r>
          </a:p>
          <a:p>
            <a:r>
              <a:rPr lang="en-US" dirty="0"/>
              <a:t>Time conflicts: Inverted class schedules, some of us stayed up late while others woke up early.</a:t>
            </a:r>
          </a:p>
          <a:p>
            <a:r>
              <a:rPr lang="en-US" dirty="0"/>
              <a:t>Software Issues: Database issues, function issues, connecting frontend and backend.</a:t>
            </a:r>
          </a:p>
        </p:txBody>
      </p:sp>
    </p:spTree>
    <p:extLst>
      <p:ext uri="{BB962C8B-B14F-4D97-AF65-F5344CB8AC3E}">
        <p14:creationId xmlns:p14="http://schemas.microsoft.com/office/powerpoint/2010/main" val="2065558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D72A-193F-06CB-83E6-055EA22D4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51865"/>
          </a:xfrm>
        </p:spPr>
        <p:txBody>
          <a:bodyPr/>
          <a:lstStyle/>
          <a:p>
            <a:r>
              <a:rPr lang="en-US" dirty="0"/>
              <a:t>INITIAL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BD732-AA42-543B-865D-EA7AE262C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21" y="1570382"/>
            <a:ext cx="9905999" cy="4571799"/>
          </a:xfrm>
        </p:spPr>
        <p:txBody>
          <a:bodyPr>
            <a:normAutofit/>
          </a:bodyPr>
          <a:lstStyle/>
          <a:p>
            <a:r>
              <a:rPr lang="en-US" dirty="0"/>
              <a:t>Software Issues: We compiled code on online resources such as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codespaces</a:t>
            </a:r>
            <a:r>
              <a:rPr lang="en-US" dirty="0"/>
              <a:t>, we created unit tests, we switched the software we were using.</a:t>
            </a:r>
          </a:p>
          <a:p>
            <a:r>
              <a:rPr lang="en-US" dirty="0"/>
              <a:t>Time Conflicts: We told each other what we want via messages and emails instead of setting meetings up.</a:t>
            </a:r>
          </a:p>
          <a:p>
            <a:r>
              <a:rPr lang="en-US" dirty="0"/>
              <a:t>Personal Issues: We informed each other of any issues and one person could fill in for another.</a:t>
            </a:r>
          </a:p>
          <a:p>
            <a:r>
              <a:rPr lang="en-US" dirty="0"/>
              <a:t>Lack of front-end knowledge: We simply researched! We researched how to get the front end and the back end together, and we researched several tools.</a:t>
            </a:r>
          </a:p>
        </p:txBody>
      </p:sp>
    </p:spTree>
    <p:extLst>
      <p:ext uri="{BB962C8B-B14F-4D97-AF65-F5344CB8AC3E}">
        <p14:creationId xmlns:p14="http://schemas.microsoft.com/office/powerpoint/2010/main" val="3477884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D72A-193F-06CB-83E6-055EA22D4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51865"/>
          </a:xfrm>
        </p:spPr>
        <p:txBody>
          <a:bodyPr/>
          <a:lstStyle/>
          <a:p>
            <a:r>
              <a:rPr lang="en-US" dirty="0"/>
              <a:t>Additional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BD732-AA42-543B-865D-EA7AE262C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21" y="1570382"/>
            <a:ext cx="9905999" cy="45717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Software Issues: Most of our issues at this point was for both frontend and backend to implement the database. The only other issues were when one team member created a function that behaved slightly differently than what another team member had envisioned.</a:t>
            </a:r>
          </a:p>
          <a:p>
            <a:r>
              <a:rPr lang="en-US" dirty="0"/>
              <a:t>Time Conflicts: Although we “solved” this by messaging each other, we learned that some issues are specific and we had to meet up to give a properly in-depth explanation for the issue.</a:t>
            </a:r>
          </a:p>
          <a:p>
            <a:r>
              <a:rPr lang="en-US" dirty="0"/>
              <a:t>Personal Issues: We had one person be sick during this time, but we were largely free of any personal issues.</a:t>
            </a:r>
          </a:p>
          <a:p>
            <a:r>
              <a:rPr lang="en-US" dirty="0"/>
              <a:t>Lack of front-end knowledge: We needed to research a bit more.</a:t>
            </a:r>
          </a:p>
        </p:txBody>
      </p:sp>
    </p:spTree>
    <p:extLst>
      <p:ext uri="{BB962C8B-B14F-4D97-AF65-F5344CB8AC3E}">
        <p14:creationId xmlns:p14="http://schemas.microsoft.com/office/powerpoint/2010/main" val="3109230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D72A-193F-06CB-83E6-055EA22D4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51865"/>
          </a:xfrm>
        </p:spPr>
        <p:txBody>
          <a:bodyPr/>
          <a:lstStyle/>
          <a:p>
            <a:r>
              <a:rPr lang="en-US" dirty="0"/>
              <a:t>Final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BD732-AA42-543B-865D-EA7AE262C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21" y="1570382"/>
            <a:ext cx="9905999" cy="4571799"/>
          </a:xfrm>
        </p:spPr>
        <p:txBody>
          <a:bodyPr>
            <a:normAutofit/>
          </a:bodyPr>
          <a:lstStyle/>
          <a:p>
            <a:r>
              <a:rPr lang="en-US" dirty="0"/>
              <a:t>Software Issues: Since we didn’t necessarily need a database, we decided to use a .txt file as a temporary way to store file data.</a:t>
            </a:r>
          </a:p>
          <a:p>
            <a:r>
              <a:rPr lang="en-US" dirty="0"/>
              <a:t>Time Conflicts: Although we “solved” this by messaging each other, we learned that some issues are specific and we had to meet up to give a properly in-depth explanation for the issue.</a:t>
            </a:r>
          </a:p>
          <a:p>
            <a:r>
              <a:rPr lang="en-US" dirty="0"/>
              <a:t>Personal Issues: We had one person be sick during this time, but we were largely free of any personal issues.</a:t>
            </a:r>
          </a:p>
          <a:p>
            <a:r>
              <a:rPr lang="en-US" dirty="0"/>
              <a:t>Lack of front-end knowledge: We needed to research a bit more.</a:t>
            </a:r>
          </a:p>
        </p:txBody>
      </p:sp>
    </p:spTree>
    <p:extLst>
      <p:ext uri="{BB962C8B-B14F-4D97-AF65-F5344CB8AC3E}">
        <p14:creationId xmlns:p14="http://schemas.microsoft.com/office/powerpoint/2010/main" val="2373469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C9959-EB80-D05F-1DBE-EE38548D2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20515"/>
            <a:ext cx="9905998" cy="961804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F1D5B-57F8-E0AC-22BC-25DE900DD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96548"/>
            <a:ext cx="9905999" cy="3902766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https://github.com/signm4/moneyMgmt_cs4398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013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DE449-A47C-DF4C-FD55-9EE1A4D2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0314" y="355871"/>
            <a:ext cx="3226306" cy="902169"/>
          </a:xfrm>
        </p:spPr>
        <p:txBody>
          <a:bodyPr/>
          <a:lstStyle/>
          <a:p>
            <a:r>
              <a:rPr lang="en-US" dirty="0"/>
              <a:t>UML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B50E5CC-ADCF-CCFC-3DF7-F22CCFF9E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7629" y="1427601"/>
            <a:ext cx="6811676" cy="5074528"/>
          </a:xfrm>
        </p:spPr>
      </p:pic>
    </p:spTree>
    <p:extLst>
      <p:ext uri="{BB962C8B-B14F-4D97-AF65-F5344CB8AC3E}">
        <p14:creationId xmlns:p14="http://schemas.microsoft.com/office/powerpoint/2010/main" val="2064934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2194E-FCD0-7542-970C-D04835CC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Chart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F59148-2BD2-DD43-822B-8703E74B0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5175" y="2249488"/>
            <a:ext cx="7978476" cy="3541712"/>
          </a:xfrm>
        </p:spPr>
      </p:pic>
    </p:spTree>
    <p:extLst>
      <p:ext uri="{BB962C8B-B14F-4D97-AF65-F5344CB8AC3E}">
        <p14:creationId xmlns:p14="http://schemas.microsoft.com/office/powerpoint/2010/main" val="557383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111</TotalTime>
  <Words>517</Words>
  <Application>Microsoft Macintosh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TimesNewRomanPSMT</vt:lpstr>
      <vt:lpstr>Tw Cen MT</vt:lpstr>
      <vt:lpstr>Circuit</vt:lpstr>
      <vt:lpstr>Money Management on The Go</vt:lpstr>
      <vt:lpstr>purpose</vt:lpstr>
      <vt:lpstr>Problems</vt:lpstr>
      <vt:lpstr>INITIAL Solutions</vt:lpstr>
      <vt:lpstr>Additional problems</vt:lpstr>
      <vt:lpstr>Final Solutions</vt:lpstr>
      <vt:lpstr>Code</vt:lpstr>
      <vt:lpstr>UML DIAGRAM</vt:lpstr>
      <vt:lpstr>State Chart diagram</vt:lpstr>
      <vt:lpstr>Test cases</vt:lpstr>
      <vt:lpstr>Retrospective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Money Management on The Go</dc:title>
  <dc:creator>Eri Midorikawa</dc:creator>
  <cp:lastModifiedBy>Motiwala Memon, Muhammed S</cp:lastModifiedBy>
  <cp:revision>8</cp:revision>
  <dcterms:created xsi:type="dcterms:W3CDTF">2023-05-02T19:03:50Z</dcterms:created>
  <dcterms:modified xsi:type="dcterms:W3CDTF">2023-05-04T20:57:51Z</dcterms:modified>
</cp:coreProperties>
</file>