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hyperlink" Target="192.168.0.16:8082/front-web/index.j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4465" y="227330"/>
            <a:ext cx="12520295" cy="62230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523365" y="3259138"/>
            <a:ext cx="9144000" cy="2387600"/>
          </a:xfrm>
        </p:spPr>
        <p:txBody>
          <a:bodyPr/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一成不变的蓝白界面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是否想要改变？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换一个界面，换一种心情</a:t>
            </a:r>
            <a:endParaRPr lang="zh-CN" altLang="en-US"/>
          </a:p>
          <a:p>
            <a:r>
              <a:rPr lang="zh-CN" altLang="en-US"/>
              <a:t>http://</a:t>
            </a:r>
            <a:r>
              <a:rPr lang="en-US" altLang="zh-CN"/>
              <a:t>192.168.0.16</a:t>
            </a:r>
            <a:r>
              <a:rPr lang="zh-CN" altLang="en-US"/>
              <a:t>:8080/manager-web/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是否想要改变？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旋转木马样式</a:t>
            </a:r>
            <a:endParaRPr lang="zh-CN" altLang="en-US"/>
          </a:p>
          <a:p>
            <a:r>
              <a:rPr lang="zh-CN" altLang="en-US">
                <a:sym typeface="+mn-ea"/>
              </a:rPr>
              <a:t>http://</a:t>
            </a:r>
            <a:r>
              <a:rPr lang="en-US" altLang="zh-CN">
                <a:sym typeface="+mn-ea"/>
              </a:rPr>
              <a:t>192.168.0.16</a:t>
            </a:r>
            <a:r>
              <a:rPr lang="zh-CN" altLang="en-US">
                <a:sym typeface="+mn-ea"/>
              </a:rPr>
              <a:t>:8080/manager-web/</a:t>
            </a:r>
            <a:r>
              <a:rPr lang="en-US" altLang="zh-CN">
                <a:sym typeface="+mn-ea"/>
              </a:rPr>
              <a:t>circle.jsp</a:t>
            </a:r>
            <a:endParaRPr lang="zh-CN" altLang="en-US"/>
          </a:p>
          <a:p>
            <a:r>
              <a:rPr lang="zh-CN" altLang="en-US"/>
              <a:t>http://sc.chinaz.com/jiaoben/170727093160.htm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>
                <a:sym typeface="+mn-ea"/>
              </a:rPr>
              <a:t>以上野路子</a:t>
            </a:r>
            <a:r>
              <a:rPr lang="zh-CN" altLang="en-US">
                <a:sym typeface="+mn-ea"/>
              </a:rPr>
              <a:t>操作仅作为参考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实际上</a:t>
            </a:r>
            <a:r>
              <a:rPr lang="en-US" altLang="zh-CN"/>
              <a:t>bootstrap</a:t>
            </a:r>
            <a:r>
              <a:rPr lang="zh-CN" altLang="en-US"/>
              <a:t>就提供了许多类似的样式</a:t>
            </a:r>
            <a:endParaRPr lang="zh-CN" altLang="en-US"/>
          </a:p>
          <a:p>
            <a:r>
              <a:rPr lang="zh-CN" altLang="en-US"/>
              <a:t>如：https://v3.bootcss.com/javascript/#carousel-examples</a:t>
            </a:r>
            <a:endParaRPr lang="zh-CN" altLang="en-US"/>
          </a:p>
          <a:p>
            <a:r>
              <a:rPr lang="zh-CN" altLang="en-US"/>
              <a:t>如：http://www.jq22.com/jquery-info8299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WPS 演示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是否想要改变？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累觉不爱</cp:lastModifiedBy>
  <cp:revision>12</cp:revision>
  <dcterms:created xsi:type="dcterms:W3CDTF">2018-06-20T10:20:34Z</dcterms:created>
  <dcterms:modified xsi:type="dcterms:W3CDTF">2018-06-20T10:59:54Z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