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1B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11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9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37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15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80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11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97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C195-DF08-4A9E-9615-E4C5AD5C0490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8DE5-0DA1-42DD-9173-5257CFDF9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45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11" y="3361548"/>
            <a:ext cx="3413854" cy="334899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44237" y="214914"/>
            <a:ext cx="2963420" cy="1657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endParaRPr kumimoji="1" lang="ja-JP" alt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244237" y="1625599"/>
            <a:ext cx="5634049" cy="163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73" y="214914"/>
            <a:ext cx="3488092" cy="2999173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0" y="4234110"/>
            <a:ext cx="5541111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サイエンス・インカレ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に向けた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4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熱い発表練習</a:t>
            </a:r>
            <a:endParaRPr lang="ja-JP" altLang="en-US" sz="4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円形吹き出し 21"/>
          <p:cNvSpPr/>
          <p:nvPr/>
        </p:nvSpPr>
        <p:spPr>
          <a:xfrm>
            <a:off x="244237" y="1821557"/>
            <a:ext cx="5137158" cy="2073880"/>
          </a:xfrm>
          <a:prstGeom prst="wedgeEllipseCallout">
            <a:avLst>
              <a:gd name="adj1" fmla="val 49801"/>
              <a:gd name="adj2" fmla="val 4564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76524" y="2559643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0" i="0" u="none" strike="noStrike" dirty="0" smtClean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東北と共同で開催！</a:t>
            </a:r>
            <a:endParaRPr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496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770554" y="2006164"/>
            <a:ext cx="6373445" cy="1458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Tohoku</a:t>
            </a:r>
            <a:r>
              <a:rPr kumimoji="1" lang="ja-JP" altLang="en-US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kumimoji="1" lang="en-US" altLang="ja-JP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</a:t>
            </a:r>
            <a:endParaRPr kumimoji="1" lang="ja-JP" alt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-137271" y="3903938"/>
            <a:ext cx="9418542" cy="152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形吹き出し 21"/>
          <p:cNvSpPr/>
          <p:nvPr/>
        </p:nvSpPr>
        <p:spPr>
          <a:xfrm>
            <a:off x="159265" y="502801"/>
            <a:ext cx="5137158" cy="2073880"/>
          </a:xfrm>
          <a:prstGeom prst="wedgeEllipseCallout">
            <a:avLst>
              <a:gd name="adj1" fmla="val 49801"/>
              <a:gd name="adj2" fmla="val 45642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80081" y="1298278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九州</a:t>
            </a:r>
            <a:r>
              <a:rPr lang="ja-JP" altLang="en-US" sz="4000" b="0" i="0" u="none" strike="noStrike" dirty="0" smtClean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と共同で開催！</a:t>
            </a:r>
            <a:endParaRPr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5" y="4020646"/>
            <a:ext cx="4854207" cy="27359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0"/>
          <a:stretch/>
        </p:blipFill>
        <p:spPr>
          <a:xfrm>
            <a:off x="5150743" y="4020646"/>
            <a:ext cx="3750247" cy="2711451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423325" y="565309"/>
            <a:ext cx="5827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東北</a:t>
            </a:r>
            <a:r>
              <a:rPr lang="ja-JP" altLang="en-US" sz="4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大から東北地区へ！</a:t>
            </a:r>
            <a:endParaRPr lang="ja-JP" altLang="en-US" sz="4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23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62691" y="4844646"/>
            <a:ext cx="9420603" cy="1657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カフェ・</a:t>
            </a:r>
            <a:endParaRPr kumimoji="1" lang="en-US" altLang="ja-JP" sz="66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6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アカデミー</a:t>
            </a:r>
            <a:endParaRPr kumimoji="1" lang="ja-JP" altLang="en-US" sz="6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" y="98975"/>
            <a:ext cx="6033217" cy="40095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3"/>
          <a:stretch/>
        </p:blipFill>
        <p:spPr>
          <a:xfrm>
            <a:off x="5172993" y="4366139"/>
            <a:ext cx="3832923" cy="2286435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 rot="1376328">
            <a:off x="3443687" y="1249450"/>
            <a:ext cx="5827236" cy="707886"/>
          </a:xfrm>
          <a:prstGeom prst="rect">
            <a:avLst/>
          </a:prstGeom>
          <a:solidFill>
            <a:srgbClr val="FFFFFF">
              <a:alpha val="47843"/>
            </a:srgbClr>
          </a:solidFill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企業技術と学生のコラボ</a:t>
            </a:r>
            <a:endParaRPr lang="ja-JP" altLang="en-US" sz="4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-629556" y="4191925"/>
            <a:ext cx="9981061" cy="163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-376473" y="246851"/>
            <a:ext cx="9420603" cy="1657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山陰</a:t>
            </a:r>
            <a:r>
              <a:rPr kumimoji="1" lang="en-US" altLang="ja-JP" sz="8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Jamboree</a:t>
            </a:r>
            <a:endParaRPr kumimoji="1" lang="ja-JP" altLang="en-US" sz="8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1827965"/>
            <a:ext cx="92722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地元・松江の良さをもっと伝えたい 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―――</a:t>
            </a:r>
            <a:endParaRPr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79" y="2774185"/>
            <a:ext cx="4804929" cy="31992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9" r="4647"/>
          <a:stretch/>
        </p:blipFill>
        <p:spPr>
          <a:xfrm>
            <a:off x="-146252" y="2774185"/>
            <a:ext cx="4765597" cy="3213909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-146252" y="1538108"/>
            <a:ext cx="9418542" cy="152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-376473" y="6099881"/>
            <a:ext cx="952047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回サイエンスインカレ</a:t>
            </a:r>
            <a:r>
              <a:rPr lang="ja-JP" altLang="en-US" sz="3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入賞テーマ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881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-7480" y="35856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/>
          <a:stretch/>
        </p:blipFill>
        <p:spPr>
          <a:xfrm>
            <a:off x="0" y="7962"/>
            <a:ext cx="9402551" cy="6913787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-151590" y="-111557"/>
            <a:ext cx="9554142" cy="7267100"/>
          </a:xfrm>
          <a:prstGeom prst="rect">
            <a:avLst/>
          </a:prstGeom>
          <a:solidFill>
            <a:srgbClr val="FFFFFF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-518186" y="1058172"/>
            <a:ext cx="10982985" cy="1657429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中部</a:t>
            </a:r>
            <a:r>
              <a:rPr kumimoji="1" lang="en-US" altLang="ja-JP" sz="8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Jamboree</a:t>
            </a:r>
            <a:endParaRPr kumimoji="1" lang="ja-JP" altLang="en-US" sz="8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225" y="192858"/>
            <a:ext cx="4289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b="1" i="0" u="none" strike="noStrike" dirty="0" smtClean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Coming</a:t>
            </a:r>
            <a:r>
              <a:rPr lang="ja-JP" altLang="en-US" sz="4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Soon</a:t>
            </a:r>
            <a:r>
              <a:rPr lang="ja-JP" altLang="en-US" sz="4000" b="1" i="0" u="none" strike="noStrike" dirty="0" smtClean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endParaRPr lang="ja-JP" altLang="en-US" sz="4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1191889" y="3885330"/>
            <a:ext cx="5929250" cy="2275344"/>
          </a:xfrm>
          <a:prstGeom prst="wedgeEllipseCallout">
            <a:avLst>
              <a:gd name="adj1" fmla="val -34684"/>
              <a:gd name="adj2" fmla="val -75675"/>
            </a:avLst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864" y="4648796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運営メンバー募集中！</a:t>
            </a:r>
            <a:endParaRPr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41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円形吹き出し 11"/>
          <p:cNvSpPr/>
          <p:nvPr/>
        </p:nvSpPr>
        <p:spPr>
          <a:xfrm rot="10800000">
            <a:off x="4550311" y="4791625"/>
            <a:ext cx="4416346" cy="1783345"/>
          </a:xfrm>
          <a:prstGeom prst="wedgeEllipseCallout">
            <a:avLst>
              <a:gd name="adj1" fmla="val 55703"/>
              <a:gd name="adj2" fmla="val 60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形吹き出し 2"/>
          <p:cNvSpPr/>
          <p:nvPr/>
        </p:nvSpPr>
        <p:spPr>
          <a:xfrm>
            <a:off x="369086" y="352373"/>
            <a:ext cx="4233057" cy="2037052"/>
          </a:xfrm>
          <a:prstGeom prst="wedgeEllipseCallout">
            <a:avLst>
              <a:gd name="adj1" fmla="val 53877"/>
              <a:gd name="adj2" fmla="val 50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21689" y="2853794"/>
            <a:ext cx="9420603" cy="1657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関西</a:t>
            </a:r>
            <a:r>
              <a:rPr kumimoji="1" lang="en-US" altLang="ja-JP" sz="8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Jamboree</a:t>
            </a:r>
            <a:endParaRPr kumimoji="1" lang="ja-JP" altLang="en-US" sz="8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45277" y="861566"/>
            <a:ext cx="9272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ものづくり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コンテスト！？</a:t>
            </a:r>
            <a:endParaRPr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166514" y="5106218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お見合い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研究交流会！？</a:t>
            </a:r>
            <a:endParaRPr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7" y="73995"/>
            <a:ext cx="3922942" cy="294220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r="5955"/>
          <a:stretch/>
        </p:blipFill>
        <p:spPr>
          <a:xfrm>
            <a:off x="117282" y="4173434"/>
            <a:ext cx="3889911" cy="26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74</Words>
  <Application>Microsoft Office PowerPoint</Application>
  <PresentationFormat>画面に合わせる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amiko</dc:creator>
  <cp:lastModifiedBy>amiko</cp:lastModifiedBy>
  <cp:revision>8</cp:revision>
  <dcterms:created xsi:type="dcterms:W3CDTF">2019-02-21T09:59:15Z</dcterms:created>
  <dcterms:modified xsi:type="dcterms:W3CDTF">2019-02-21T11:58:41Z</dcterms:modified>
</cp:coreProperties>
</file>