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57" r:id="rId3"/>
    <p:sldId id="259" r:id="rId4"/>
    <p:sldId id="262" r:id="rId5"/>
    <p:sldId id="258" r:id="rId6"/>
    <p:sldId id="261" r:id="rId7"/>
    <p:sldId id="263" r:id="rId8"/>
    <p:sldId id="26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7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7752D-401C-0346-A080-42C028000F4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79E1C-92A5-6746-BC54-C715434D0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31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79E1C-92A5-6746-BC54-C715434D02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98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8C5FE-509A-C846-B892-CCF270CAF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87428-3C22-C44E-BF61-03AEACBD1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338370-FB54-744E-AF53-98809C0E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46C1A-500E-9140-8457-8C4FE170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40DBF-FC3A-8A45-AE97-ADD661C5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71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806AF-7C75-384C-A5F8-FE0A5CE3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CE938C-8957-DB49-8BD0-9DD2650F2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9FBC60-E582-194F-A61B-C0AA2C40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C5C296-6D73-3C44-91FA-7E4AC18A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2B021C-D8EA-D349-A69B-73C81721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C75B9D-7D71-2E46-9544-1CBC93CE1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06AF4F-B9C1-4447-A720-062335A38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DFBCF-C6ED-FA4C-88FC-53E7F59B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FAB7B-B157-4746-B22F-27CFC409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0F289-5E34-494E-A7E1-F9D8327E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47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8D5A9-6E4D-104D-9B87-1B3ED60F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D825A-598E-B149-8061-C4B3A2ED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BDB2E-DF6D-B64F-9BD6-C7EAB92D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FB7EED-064B-A041-8DA2-3BF48D29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2FF13-CDCD-CB48-B97A-B3E00CF0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59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B867D-35DD-4D44-BE5B-08290E71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B06EF-F87A-4844-8E38-7C55BA9F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934646-A76C-9142-A871-E78495A5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68C683-38AA-7642-9539-5B353808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45392-8C25-0244-9EBC-90205D42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11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2B33E-2A30-C44D-B5B9-1B4A25BF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7B6488-E811-BE47-98C2-6D2896141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894BF6-A2A9-7640-B95A-128EE28E7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F280C9-8E2A-C244-B278-C919A813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339405-DA68-2746-837E-80AACF10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38832C-3460-7942-B0B3-620EB27A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81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7D429-444F-1644-9D90-C60343D3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D0C4E5-1655-4440-A2E8-BFEFC2BE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326418-2EAD-764B-A35E-A88F1ADDE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ABEC5C-C8EF-CE45-BDCA-52FABE428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4558A8-869D-B84C-B1D2-AE552DDED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5186C9-1EDD-B741-8E55-C1263522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7FDCEC-8558-DC4B-A9FF-98CB3135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745AD1-FCA2-4A4E-8D8E-4FB532F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89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B4FAF-CBFB-4547-82CD-105F8B5D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0BEF7-8BC8-A94D-A64C-5B6994D2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1225F6-33D6-6846-B0E9-E02A76D0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2712EA-A934-2C4B-B19C-FFC1BA4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55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87B704-A1E3-6A4D-A5B4-BEB7681A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E92DF9-586F-EB41-A922-3D0A4C58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FAF20D-4E17-4840-9BC6-BE4EF321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7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8890D-86A8-8A4C-B491-CE041138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538D0-1094-D44F-9AFA-40F54ADF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8DF71D-10D4-4243-BEF2-5D5743668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B82633-0F0B-BD44-8DC8-F36D6BFC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AF8CDF-39E7-D046-A5C9-D1B4A56C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042337-F7B4-7440-903F-8220689D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96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3C91C-AC6C-2F42-9AA1-A1BB1A93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A18FC4-2746-4547-B5FD-B7930392C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E74111-2AFE-F446-990C-EDF1B4C5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62AD43-628A-2E44-8483-B48554A5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1B6476-CE26-6140-9F03-7D3D2A83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60B16C-BE7D-0645-AF08-569515CD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88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10C7F1-7F59-E14F-9D9A-A585EC49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3E1C60-6B7F-214D-898C-75FC16248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A83CE3-8927-F54B-8D73-610369707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F3B5-8CA8-224C-8E58-7FCF00493A4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1C183-ADDE-CB44-8D02-E548BCE4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889B1-1BF2-F444-9344-013BB7CC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93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FE347A-2C9E-5643-8CD6-C854867B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393" y="643467"/>
            <a:ext cx="4387213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4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57311F-5356-CA46-910B-32E0B5A6E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390" y="468711"/>
            <a:ext cx="4307219" cy="5920577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livre&#10;&#10;Description générée automatiquement">
            <a:extLst>
              <a:ext uri="{FF2B5EF4-FFF2-40B4-BE49-F238E27FC236}">
                <a16:creationId xmlns:a16="http://schemas.microsoft.com/office/drawing/2014/main" id="{A5B617F0-7484-8B4D-933B-A8A055C3D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9" name="Titre 1">
            <a:extLst>
              <a:ext uri="{FF2B5EF4-FFF2-40B4-BE49-F238E27FC236}">
                <a16:creationId xmlns:a16="http://schemas.microsoft.com/office/drawing/2014/main" id="{35405C65-9EE9-DE4E-821E-767D706176DA}"/>
              </a:ext>
            </a:extLst>
          </p:cNvPr>
          <p:cNvSpPr txBox="1">
            <a:spLocks/>
          </p:cNvSpPr>
          <p:nvPr/>
        </p:nvSpPr>
        <p:spPr>
          <a:xfrm>
            <a:off x="1251678" y="2286000"/>
            <a:ext cx="4363595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« Three can keep a secret, if two of them are dead »</a:t>
            </a:r>
            <a:br>
              <a:rPr lang="en-US" sz="2000" b="1" i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000" i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Benjamin Franklin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95EAB7A-D41C-A94B-95D0-0D2D3C1F2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562" y="643469"/>
            <a:ext cx="5487496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6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Espace réservé du contenu 3" descr="Une image contenant texte, personne, équipement électronique, main&#10;&#10;Description générée automatiquement">
            <a:extLst>
              <a:ext uri="{FF2B5EF4-FFF2-40B4-BE49-F238E27FC236}">
                <a16:creationId xmlns:a16="http://schemas.microsoft.com/office/drawing/2014/main" id="{79F5B4F6-87E2-3E42-9F7C-53B0694F3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109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3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E4685993-3A72-B848-94DA-F8933D78A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752" y="244259"/>
            <a:ext cx="6186809" cy="597027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031A23-E1A6-1846-BAEA-392A16133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51" b="2355"/>
          <a:stretch/>
        </p:blipFill>
        <p:spPr>
          <a:xfrm>
            <a:off x="457200" y="460936"/>
            <a:ext cx="11270512" cy="593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ABB333-FABC-A748-87E1-745491B0A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457200"/>
            <a:ext cx="10566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2B84B4-A100-D04C-ADC1-E2FE2981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29" y="643467"/>
            <a:ext cx="4401141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8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2B84B4-A100-D04C-ADC1-E2FE2981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78" y="457200"/>
            <a:ext cx="46954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1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0F95D9-029F-D943-BEA4-EF215DF74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88"/>
          <a:stretch/>
        </p:blipFill>
        <p:spPr>
          <a:xfrm>
            <a:off x="4034706" y="643467"/>
            <a:ext cx="412258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13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18</Words>
  <Application>Microsoft Macintosh PowerPoint</Application>
  <PresentationFormat>Grand écran</PresentationFormat>
  <Paragraphs>2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 Three can keep a secret, if two of them are dead » Benjamin Franklin</dc:title>
  <dc:creator>golstein.sidney@gmail.com</dc:creator>
  <cp:lastModifiedBy>golstein.sidney@gmail.com</cp:lastModifiedBy>
  <cp:revision>11</cp:revision>
  <dcterms:created xsi:type="dcterms:W3CDTF">2021-03-05T09:57:57Z</dcterms:created>
  <dcterms:modified xsi:type="dcterms:W3CDTF">2021-03-08T21:55:08Z</dcterms:modified>
</cp:coreProperties>
</file>