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2" r:id="rId4"/>
    <p:sldId id="258" r:id="rId5"/>
    <p:sldId id="263" r:id="rId6"/>
    <p:sldId id="266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397159-525F-2544-88C0-431BF23F5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EF23B0-4308-2A47-8FEC-009918F16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423E15-61FD-774C-8E67-D4A23115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B4F7-DAA6-9645-A5D0-D47E366FD644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7D68B5-861B-4C42-8F36-1B627DF6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AEAEEE-AAD8-FC45-967A-F66851EE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EF66-4FEF-C246-B9C9-27E594FD93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62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3587A-7E49-AD4C-B897-039B9A7D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9D0E57-52A3-2744-BD82-4C1877985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8F18BF-5D06-604F-B5D7-9F365613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B4F7-DAA6-9645-A5D0-D47E366FD644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91875D-06D9-AC44-ABC4-191E9017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B8A8BC-7FD4-874E-AC72-7763F918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EF66-4FEF-C246-B9C9-27E594FD93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03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F2E6693-71B5-8D41-9AD8-DFDE31E01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AA8637-490E-8B44-AA65-E190ABD72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B719B2-70AC-0540-B156-B34EBBD4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B4F7-DAA6-9645-A5D0-D47E366FD644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340491-500F-B444-9C5C-51C86A74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0C3045-9C19-BF44-BC65-3AE99E6E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EF66-4FEF-C246-B9C9-27E594FD93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92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FD282A-4FB2-EE41-BC32-118B45CD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16FEFE-BD26-2D43-BDEB-0A5060431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304B2-31EE-BA40-9B36-66550863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B4F7-DAA6-9645-A5D0-D47E366FD644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25AA9D-7D53-EF45-A4F9-88D14322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42832D-C713-1B4C-B3E8-EBFE66D8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EF66-4FEF-C246-B9C9-27E594FD93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14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7F3CC-79BA-3844-AA41-527BF39B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197E3F-0C9F-294B-9A06-82C606497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3458F5-DDA4-494D-AA3D-8A2B5B20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B4F7-DAA6-9645-A5D0-D47E366FD644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07FC31-BE1B-A947-9BEA-21F7A0CA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442593-620E-4B4C-9DFB-1AF25775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EF66-4FEF-C246-B9C9-27E594FD93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8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52901-D896-E84A-A6B7-12F09DBB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AD744F-3F24-8F4B-B3A4-C02C4965F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217F2A-F6F2-AC4F-ABB2-22A99E47A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5AFA6B-3F7E-0D41-8569-64B2280A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B4F7-DAA6-9645-A5D0-D47E366FD644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C6E544-3B2E-CC4F-BFD2-9958CDDA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74D7B6-2055-1E4C-BE89-05DD920F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EF66-4FEF-C246-B9C9-27E594FD93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71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E96976-8BDE-6F48-9655-281CB41A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14AC76-74EB-3F4D-B801-E4F153554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F38B81-9C56-0F4D-9BFA-FC720837A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715D64-A2B9-334B-9D5A-615956FAA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1678E1-0872-F343-8B58-BF45D8BB3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091271-2E78-F240-9E14-D13AD0F3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B4F7-DAA6-9645-A5D0-D47E366FD644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225878D-1307-3247-836F-24FD5C89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54E1B5-8892-3241-A9A7-80160227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EF66-4FEF-C246-B9C9-27E594FD93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20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62A7ED-FB84-A245-A731-178C2501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C4AB53F-E882-0A4B-AEF6-7495BCEE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B4F7-DAA6-9645-A5D0-D47E366FD644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C0EDF9-02E4-BA43-A9C8-93ABF6F2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A4295B-F947-204D-9F49-2E8677F2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EF66-4FEF-C246-B9C9-27E594FD93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89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A012C3-0BA6-CB4B-BBB9-578ADDB9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B4F7-DAA6-9645-A5D0-D47E366FD644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CA1509-D91B-C546-9EDA-C1C1C6CE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EC263C-4F8D-5148-8300-20ACCD20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EF66-4FEF-C246-B9C9-27E594FD93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01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541AF2-77FE-AD4E-85EE-10BC5992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A15733-DAA1-D345-A69A-883749D6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E7260E-B3D5-6E4B-8387-B4CD77CC4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8800E7-E706-3446-BF4D-9AAF193B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B4F7-DAA6-9645-A5D0-D47E366FD644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3E249B-DCAF-9042-80AC-DA111504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B713D7-54C1-644C-A864-FA522039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EF66-4FEF-C246-B9C9-27E594FD93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5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F8576-4EE1-1F4E-9173-8B3E54E9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F97B22-BE35-044C-AC63-98C92ADE6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EB607C-8FFE-F74A-BD7B-133E9A849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D6E0C6-A330-174F-AABD-25DD97B8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B4F7-DAA6-9645-A5D0-D47E366FD644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AC215E-20E0-684D-91F0-BA978CFC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C068C7-B7F0-C748-9527-41A7A9ED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EF66-4FEF-C246-B9C9-27E594FD93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86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49D847E-8496-1443-AEB3-DC0CFE040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DADB04-9D27-7C47-B5A5-85F06A79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40AA95-65D3-2D4F-98D7-A6AB77E2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DB4F7-DAA6-9645-A5D0-D47E366FD644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14DFB3-8779-3340-A412-D878B955E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F9C6B1-239B-C340-BEE8-982E213F8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FEF66-4FEF-C246-B9C9-27E594FD93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07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3FE347A-2C9E-5643-8CD6-C854867B7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393" y="643467"/>
            <a:ext cx="4387213" cy="5571065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2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B0F95D9-029F-D943-BEA4-EF215DF74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88"/>
          <a:stretch/>
        </p:blipFill>
        <p:spPr>
          <a:xfrm>
            <a:off x="4057134" y="643467"/>
            <a:ext cx="407773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7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E4685993-3A72-B848-94DA-F8933D78A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439" y="643467"/>
            <a:ext cx="577312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4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A031A23-E1A6-1846-BAEA-392A16133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51" b="2355"/>
          <a:stretch/>
        </p:blipFill>
        <p:spPr>
          <a:xfrm>
            <a:off x="810652" y="643467"/>
            <a:ext cx="10570695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890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32B84B4-A100-D04C-ADC1-E2FE2981D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29" y="643467"/>
            <a:ext cx="4401141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0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057311F-5356-CA46-910B-32E0B5A6E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9525" y="643467"/>
            <a:ext cx="4052949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657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Grand écran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golstein.sidney@gmail.com</dc:creator>
  <cp:lastModifiedBy>golstein.sidney@gmail.com</cp:lastModifiedBy>
  <cp:revision>1</cp:revision>
  <dcterms:created xsi:type="dcterms:W3CDTF">2021-03-08T09:28:37Z</dcterms:created>
  <dcterms:modified xsi:type="dcterms:W3CDTF">2021-03-08T09:32:40Z</dcterms:modified>
</cp:coreProperties>
</file>