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042F7-5F31-D144-AFA0-A6EFE488E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6FEEEE-C077-9C49-88CF-639CB7FB5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4926E5-5631-E742-B718-FF37A624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2487-42FF-9D4A-BE22-EADC1E8056EA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435F4D-D041-2A4C-8948-B1E72CDF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757D90-EF56-EC49-A9E9-BE82C63F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CFE2-6DB0-0548-8DAF-CE5BC2160E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83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B2C67-4241-9742-B511-9236C13C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979C89-7BA9-D04A-92D4-C9042ADF8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A607F6-3C55-294D-A4C2-85623C41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2487-42FF-9D4A-BE22-EADC1E8056EA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A76165-EFC6-8B48-9F19-3078A440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6597A2-329F-D94E-B054-9D79B4C9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CFE2-6DB0-0548-8DAF-CE5BC2160E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05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FB854DE-D56D-7040-8C82-3CA9B9978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453835-A4C4-A749-8C76-F161D9C9D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5D23CA-25AF-5945-BEA9-16A5649B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2487-42FF-9D4A-BE22-EADC1E8056EA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FB8F22-3411-9642-9AD4-799FDE3D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0F15FE-20F1-6342-BE49-4E73C7CC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CFE2-6DB0-0548-8DAF-CE5BC2160E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93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1AC89-B305-BE4F-BE5F-405518F1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D4EB09-5DDA-8B42-B823-FF8935A22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438777-9AF2-1A4C-A706-B25904D9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2487-42FF-9D4A-BE22-EADC1E8056EA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415AE1-D4B1-C54E-9976-0261BA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AD36FB-8BC0-EC41-A1A3-D7F2556B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CFE2-6DB0-0548-8DAF-CE5BC2160E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70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5BBCF-C17A-6147-9B0A-A14E90E4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167684-DFF7-E141-9FF7-6C7B014A0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247633-5E6B-7F49-BC14-291F6CC2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2487-42FF-9D4A-BE22-EADC1E8056EA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B3AE23-E388-954B-A4ED-83A043D2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2220B7-B029-F740-990A-56309B56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CFE2-6DB0-0548-8DAF-CE5BC2160E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3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96228-EE01-9E4D-BF8E-E4553C77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EBBE57-CB29-6042-977E-A20256851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55ADA5-F447-7940-A649-28862BFCD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DABAE6-78C6-B54F-9F56-94F5FDEA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2487-42FF-9D4A-BE22-EADC1E8056EA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27389F-4F38-DB49-98E0-E7C5D66C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E90C1E-8638-9347-A475-1B2343F7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CFE2-6DB0-0548-8DAF-CE5BC2160E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99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DD255-AB42-CE46-9FAF-2832A9F6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366A28-DD00-FB43-9F6B-2853D37F8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D8D410-484A-804D-9463-10AAE1AFB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DDFD74-C58F-CE41-A119-9E0820D21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02BE38-089F-9546-89B0-F6300F595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ADC112-81DA-8944-B557-E5B4BF43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2487-42FF-9D4A-BE22-EADC1E8056EA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01FFA5-4631-A844-A7DA-7B4E5E5A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8AA510-1B2C-504D-A397-35300C6B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CFE2-6DB0-0548-8DAF-CE5BC2160E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2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F62A33-2036-F745-8D16-C4CB14CA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BF4472-EC31-5A4B-A12A-C55200EC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2487-42FF-9D4A-BE22-EADC1E8056EA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D8AC26-432C-9E4E-AB79-64BEE399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288255-3BDD-874B-B88E-5AB70DCD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CFE2-6DB0-0548-8DAF-CE5BC2160E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92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14EE05-96DE-174C-977D-145DBB87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2487-42FF-9D4A-BE22-EADC1E8056EA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211D4A-4D08-A34F-9D93-A522A2DD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487064-1683-E74A-BFE7-10FCC868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CFE2-6DB0-0548-8DAF-CE5BC2160E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84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0059F-7FAF-9647-87E7-A38D121D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38C9E4-6313-9D42-B96F-0302CD0FC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979E4A-3548-9147-8201-3FE1215EE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AA9CAC-699E-EF4C-BB21-999F4476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2487-42FF-9D4A-BE22-EADC1E8056EA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5BBCC7-6F64-5D41-BC99-2531BD6B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D67EDC-F018-CB44-97A7-A2F10C69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CFE2-6DB0-0548-8DAF-CE5BC2160E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29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CE900-A1B2-734F-A268-6C58DE7D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6F88AB-BCC6-804B-920B-CCA3A7ABE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F8F277-816B-064A-8389-ACA3A17B7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9093D2-BDBB-6D4B-A466-14F81C15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2487-42FF-9D4A-BE22-EADC1E8056EA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CCCBEF-E496-2F41-98B3-740BC9BD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7176FC-D4D9-BD49-A880-06B00116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CFE2-6DB0-0548-8DAF-CE5BC2160E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71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873AD4-FBFC-1B4A-951B-F71BB133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591899-6AAF-7048-8692-634F2AC6E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9D0B14-43BE-6242-8A3F-E799C6F78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92487-42FF-9D4A-BE22-EADC1E8056EA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002F2A-CF44-9542-9AC3-54110F64B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761E44-884E-6843-A799-0FDAD599E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ACFE2-6DB0-0548-8DAF-CE5BC2160E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2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livre&#10;&#10;Description générée automatiquement">
            <a:extLst>
              <a:ext uri="{FF2B5EF4-FFF2-40B4-BE49-F238E27FC236}">
                <a16:creationId xmlns:a16="http://schemas.microsoft.com/office/drawing/2014/main" id="{A5B617F0-7484-8B4D-933B-A8A055C3D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929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golstein.sidney@gmail.com</dc:creator>
  <cp:lastModifiedBy>golstein.sidney@gmail.com</cp:lastModifiedBy>
  <cp:revision>1</cp:revision>
  <dcterms:created xsi:type="dcterms:W3CDTF">2021-03-15T09:03:20Z</dcterms:created>
  <dcterms:modified xsi:type="dcterms:W3CDTF">2021-03-15T09:04:36Z</dcterms:modified>
</cp:coreProperties>
</file>