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6858000" cx="12192000"/>
  <p:notesSz cx="6858000" cy="9144000"/>
  <p:embeddedFontLst>
    <p:embeddedFont>
      <p:font typeface="Candara"/>
      <p:regular r:id="rId63"/>
      <p:bold r:id="rId64"/>
      <p:italic r:id="rId65"/>
      <p:boldItalic r:id="rId66"/>
    </p:embeddedFont>
    <p:embeddedFont>
      <p:font typeface="Helvetica Neue"/>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HelveticaNeue-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Candara-bold.fntdata"/><Relationship Id="rId63" Type="http://schemas.openxmlformats.org/officeDocument/2006/relationships/font" Target="fonts/Candara-regular.fntdata"/><Relationship Id="rId22" Type="http://schemas.openxmlformats.org/officeDocument/2006/relationships/slide" Target="slides/slide18.xml"/><Relationship Id="rId66" Type="http://schemas.openxmlformats.org/officeDocument/2006/relationships/font" Target="fonts/Candara-boldItalic.fntdata"/><Relationship Id="rId21" Type="http://schemas.openxmlformats.org/officeDocument/2006/relationships/slide" Target="slides/slide17.xml"/><Relationship Id="rId65" Type="http://schemas.openxmlformats.org/officeDocument/2006/relationships/font" Target="fonts/Candara-italic.fntdata"/><Relationship Id="rId24" Type="http://schemas.openxmlformats.org/officeDocument/2006/relationships/slide" Target="slides/slide20.xml"/><Relationship Id="rId68" Type="http://schemas.openxmlformats.org/officeDocument/2006/relationships/font" Target="fonts/HelveticaNeue-bold.fntdata"/><Relationship Id="rId23" Type="http://schemas.openxmlformats.org/officeDocument/2006/relationships/slide" Target="slides/slide19.xml"/><Relationship Id="rId67" Type="http://schemas.openxmlformats.org/officeDocument/2006/relationships/font" Target="fonts/HelveticaNeue-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HelveticaNeue-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3976a0ca1_9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53976a0ca1_9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b44cca2d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b44cca2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3976a0ca1_5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3976a0ca1_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3976a0ca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3976a0c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b4f56970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b4f5697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b4f56970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b4f5697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40e0d069a5903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40e0d069a590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b4f56970d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b4f569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3976a0ca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3976a0ca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5c53f5500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5c53f550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3976a0ca1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3976a0ca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3976a0ca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3976a0c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b4f56970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b4f5697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b4f56970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b4f56970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b4f56970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4b4f56970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b4f56970d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b4f569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b4f56970d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b4f56970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4b4f56970d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4b4f56970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b4f56970d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4b4f56970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b4f56970d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4b4f56970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b4f56970d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b4f56970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40e0d069a5903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40e0d069a5903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3976a0ca1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3976a0ca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53976a0ca1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53976a0ca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53976a0ca1_1_3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53976a0ca1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53976a0ca1_1_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53976a0ca1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53976a0ca1_1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53976a0ca1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3976a0ca1_1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53976a0ca1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53976a0ca1_1_4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53976a0ca1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53976a0ca1_1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53976a0ca1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3976a0ca1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3976a0ca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3976a0ca1_1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3976a0ca1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53976a0ca1_1_5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53976a0ca1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53976a0ca1_1_5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53976a0ca1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53976a0ca1_1_6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53976a0ca1_1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53976a0ca1_1_6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53976a0ca1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53976a0ca1_1_6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53976a0ca1_1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53976a0ca1_1_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53976a0ca1_1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53976a0ca1_1_7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53976a0ca1_1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53976a0ca1_1_8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53976a0ca1_1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53976a0ca1_1_10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53976a0ca1_1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3976a0ca1_5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3976a0ca1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53976a0ca1_1_9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53976a0ca1_1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53976a0ca1_1_9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53976a0ca1_1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4b4f56970d_0_6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14b4f56970d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4b4f56970d_0_6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14b4f56970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4b4f56970d_0_6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4b4f56970d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4b4f56970d_0_6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4b4f56970d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53976a0ca1_1_10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53976a0ca1_1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4b4f56970d_0_6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4b4f56970d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0ee3e43a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0ee3e43a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3976a0ca1_5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3976a0ca1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3976a0ca1_5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3976a0ca1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3976a0ca1_5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3976a0ca1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3976a0ca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53976a0ca1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524000" y="768002"/>
            <a:ext cx="9144000" cy="2742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000"/>
              <a:buNone/>
              <a:defRPr sz="6000">
                <a:solidFill>
                  <a:schemeClr val="dk2"/>
                </a:solidFill>
              </a:defRPr>
            </a:lvl1pPr>
            <a:lvl2pPr lvl="1">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2pPr>
            <a:lvl3pPr lvl="2">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3pPr>
            <a:lvl4pPr lvl="3">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4pPr>
            <a:lvl5pPr lvl="4">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5pPr>
            <a:lvl6pPr lvl="5">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6pPr>
            <a:lvl7pPr lvl="6">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7pPr>
            <a:lvl8pPr lvl="7">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8pPr>
            <a:lvl9pPr lvl="8">
              <a:spcBef>
                <a:spcPts val="0"/>
              </a:spcBef>
              <a:spcAft>
                <a:spcPts val="0"/>
              </a:spcAft>
              <a:buClr>
                <a:schemeClr val="dk2"/>
              </a:buClr>
              <a:buSzPts val="1400"/>
              <a:buFont typeface="Consolas"/>
              <a:buNone/>
              <a:defRPr>
                <a:solidFill>
                  <a:schemeClr val="dk2"/>
                </a:solidFill>
                <a:latin typeface="Consolas"/>
                <a:ea typeface="Consolas"/>
                <a:cs typeface="Consolas"/>
                <a:sym typeface="Consolas"/>
              </a:defRPr>
            </a:lvl9pPr>
          </a:lstStyle>
          <a:p/>
        </p:txBody>
      </p:sp>
      <p:sp>
        <p:nvSpPr>
          <p:cNvPr id="11" name="Google Shape;11;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2">
            <a:alphaModFix/>
          </a:blip>
          <a:srcRect b="0" l="79" r="79" t="0"/>
          <a:stretch/>
        </p:blipFill>
        <p:spPr>
          <a:xfrm>
            <a:off x="10534474" y="4986100"/>
            <a:ext cx="1368299" cy="145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None/>
              <a:defRPr/>
            </a:lvl1pPr>
            <a:lvl2pPr lvl="1">
              <a:spcBef>
                <a:spcPts val="0"/>
              </a:spcBef>
              <a:spcAft>
                <a:spcPts val="0"/>
              </a:spcAft>
              <a:buSzPts val="1400"/>
              <a:buFont typeface="Consolas"/>
              <a:buNone/>
              <a:defRPr>
                <a:latin typeface="Consolas"/>
                <a:ea typeface="Consolas"/>
                <a:cs typeface="Consolas"/>
                <a:sym typeface="Consolas"/>
              </a:defRPr>
            </a:lvl2pPr>
            <a:lvl3pPr lvl="2">
              <a:spcBef>
                <a:spcPts val="0"/>
              </a:spcBef>
              <a:spcAft>
                <a:spcPts val="0"/>
              </a:spcAft>
              <a:buSzPts val="1400"/>
              <a:buFont typeface="Consolas"/>
              <a:buNone/>
              <a:defRPr>
                <a:latin typeface="Consolas"/>
                <a:ea typeface="Consolas"/>
                <a:cs typeface="Consolas"/>
                <a:sym typeface="Consolas"/>
              </a:defRPr>
            </a:lvl3pPr>
            <a:lvl4pPr lvl="3">
              <a:spcBef>
                <a:spcPts val="0"/>
              </a:spcBef>
              <a:spcAft>
                <a:spcPts val="0"/>
              </a:spcAft>
              <a:buSzPts val="1400"/>
              <a:buFont typeface="Consolas"/>
              <a:buNone/>
              <a:defRPr>
                <a:latin typeface="Consolas"/>
                <a:ea typeface="Consolas"/>
                <a:cs typeface="Consolas"/>
                <a:sym typeface="Consolas"/>
              </a:defRPr>
            </a:lvl4pPr>
            <a:lvl5pPr lvl="4">
              <a:spcBef>
                <a:spcPts val="0"/>
              </a:spcBef>
              <a:spcAft>
                <a:spcPts val="0"/>
              </a:spcAft>
              <a:buSzPts val="1400"/>
              <a:buFont typeface="Consolas"/>
              <a:buNone/>
              <a:defRPr>
                <a:latin typeface="Consolas"/>
                <a:ea typeface="Consolas"/>
                <a:cs typeface="Consolas"/>
                <a:sym typeface="Consolas"/>
              </a:defRPr>
            </a:lvl5pPr>
            <a:lvl6pPr lvl="5">
              <a:spcBef>
                <a:spcPts val="0"/>
              </a:spcBef>
              <a:spcAft>
                <a:spcPts val="0"/>
              </a:spcAft>
              <a:buSzPts val="1400"/>
              <a:buFont typeface="Consolas"/>
              <a:buNone/>
              <a:defRPr>
                <a:latin typeface="Consolas"/>
                <a:ea typeface="Consolas"/>
                <a:cs typeface="Consolas"/>
                <a:sym typeface="Consolas"/>
              </a:defRPr>
            </a:lvl6pPr>
            <a:lvl7pPr lvl="6">
              <a:spcBef>
                <a:spcPts val="0"/>
              </a:spcBef>
              <a:spcAft>
                <a:spcPts val="0"/>
              </a:spcAft>
              <a:buSzPts val="1400"/>
              <a:buFont typeface="Consolas"/>
              <a:buNone/>
              <a:defRPr>
                <a:latin typeface="Consolas"/>
                <a:ea typeface="Consolas"/>
                <a:cs typeface="Consolas"/>
                <a:sym typeface="Consolas"/>
              </a:defRPr>
            </a:lvl7pPr>
            <a:lvl8pPr lvl="7">
              <a:spcBef>
                <a:spcPts val="0"/>
              </a:spcBef>
              <a:spcAft>
                <a:spcPts val="0"/>
              </a:spcAft>
              <a:buSzPts val="1400"/>
              <a:buFont typeface="Consolas"/>
              <a:buNone/>
              <a:defRPr>
                <a:latin typeface="Consolas"/>
                <a:ea typeface="Consolas"/>
                <a:cs typeface="Consolas"/>
                <a:sym typeface="Consolas"/>
              </a:defRPr>
            </a:lvl8pPr>
            <a:lvl9pPr lvl="8">
              <a:spcBef>
                <a:spcPts val="0"/>
              </a:spcBef>
              <a:spcAft>
                <a:spcPts val="0"/>
              </a:spcAft>
              <a:buSzPts val="1400"/>
              <a:buFont typeface="Consolas"/>
              <a:buNone/>
              <a:defRPr>
                <a:latin typeface="Consolas"/>
                <a:ea typeface="Consolas"/>
                <a:cs typeface="Consolas"/>
                <a:sym typeface="Consolas"/>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Font typeface="Helvetica Neue"/>
              <a:buChar char="•"/>
              <a:defRPr>
                <a:latin typeface="Helvetica Neue"/>
                <a:ea typeface="Helvetica Neue"/>
                <a:cs typeface="Helvetica Neue"/>
                <a:sym typeface="Helvetica Neue"/>
              </a:defRPr>
            </a:lvl1pPr>
            <a:lvl2pPr indent="-381000" lvl="1" marL="914400" algn="l">
              <a:lnSpc>
                <a:spcPct val="90000"/>
              </a:lnSpc>
              <a:spcBef>
                <a:spcPts val="500"/>
              </a:spcBef>
              <a:spcAft>
                <a:spcPts val="0"/>
              </a:spcAft>
              <a:buClr>
                <a:schemeClr val="lt1"/>
              </a:buClr>
              <a:buSzPts val="2400"/>
              <a:buFont typeface="Helvetica Neue"/>
              <a:buChar char="•"/>
              <a:defRPr>
                <a:latin typeface="Helvetica Neue"/>
                <a:ea typeface="Helvetica Neue"/>
                <a:cs typeface="Helvetica Neue"/>
                <a:sym typeface="Helvetica Neue"/>
              </a:defRPr>
            </a:lvl2pPr>
            <a:lvl3pPr indent="-355600" lvl="2" marL="1371600" algn="l">
              <a:lnSpc>
                <a:spcPct val="90000"/>
              </a:lnSpc>
              <a:spcBef>
                <a:spcPts val="500"/>
              </a:spcBef>
              <a:spcAft>
                <a:spcPts val="0"/>
              </a:spcAft>
              <a:buClr>
                <a:schemeClr val="lt1"/>
              </a:buClr>
              <a:buSzPts val="2000"/>
              <a:buFont typeface="Helvetica Neue"/>
              <a:buChar char="•"/>
              <a:defRPr>
                <a:latin typeface="Helvetica Neue"/>
                <a:ea typeface="Helvetica Neue"/>
                <a:cs typeface="Helvetica Neue"/>
                <a:sym typeface="Helvetica Neue"/>
              </a:defRPr>
            </a:lvl3pPr>
            <a:lvl4pPr indent="-342900" lvl="3" marL="1828800" algn="l">
              <a:lnSpc>
                <a:spcPct val="90000"/>
              </a:lnSpc>
              <a:spcBef>
                <a:spcPts val="500"/>
              </a:spcBef>
              <a:spcAft>
                <a:spcPts val="0"/>
              </a:spcAft>
              <a:buClr>
                <a:schemeClr val="lt1"/>
              </a:buClr>
              <a:buSzPts val="1800"/>
              <a:buFont typeface="Helvetica Neue"/>
              <a:buChar char="•"/>
              <a:defRPr>
                <a:latin typeface="Helvetica Neue"/>
                <a:ea typeface="Helvetica Neue"/>
                <a:cs typeface="Helvetica Neue"/>
                <a:sym typeface="Helvetica Neue"/>
              </a:defRPr>
            </a:lvl4pPr>
            <a:lvl5pPr indent="-342900" lvl="4" marL="2286000" algn="l">
              <a:lnSpc>
                <a:spcPct val="90000"/>
              </a:lnSpc>
              <a:spcBef>
                <a:spcPts val="500"/>
              </a:spcBef>
              <a:spcAft>
                <a:spcPts val="0"/>
              </a:spcAft>
              <a:buClr>
                <a:schemeClr val="lt1"/>
              </a:buClr>
              <a:buSzPts val="1800"/>
              <a:buFont typeface="Helvetica Neue"/>
              <a:buChar char="•"/>
              <a:defRPr>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lt1"/>
              </a:buClr>
              <a:buSzPts val="1800"/>
              <a:buFont typeface="Helvetica Neue"/>
              <a:buChar char="•"/>
              <a:defRPr>
                <a:latin typeface="Helvetica Neue"/>
                <a:ea typeface="Helvetica Neue"/>
                <a:cs typeface="Helvetica Neue"/>
                <a:sym typeface="Helvetica Neue"/>
              </a:defRPr>
            </a:lvl6pPr>
            <a:lvl7pPr indent="-342900" lvl="6" marL="3200400" algn="l">
              <a:lnSpc>
                <a:spcPct val="90000"/>
              </a:lnSpc>
              <a:spcBef>
                <a:spcPts val="500"/>
              </a:spcBef>
              <a:spcAft>
                <a:spcPts val="0"/>
              </a:spcAft>
              <a:buClr>
                <a:schemeClr val="lt1"/>
              </a:buClr>
              <a:buSzPts val="1800"/>
              <a:buFont typeface="Helvetica Neue"/>
              <a:buChar char="•"/>
              <a:defRPr>
                <a:latin typeface="Helvetica Neue"/>
                <a:ea typeface="Helvetica Neue"/>
                <a:cs typeface="Helvetica Neue"/>
                <a:sym typeface="Helvetica Neue"/>
              </a:defRPr>
            </a:lvl7pPr>
            <a:lvl8pPr indent="-342900" lvl="7" marL="3657600" algn="l">
              <a:lnSpc>
                <a:spcPct val="90000"/>
              </a:lnSpc>
              <a:spcBef>
                <a:spcPts val="500"/>
              </a:spcBef>
              <a:spcAft>
                <a:spcPts val="0"/>
              </a:spcAft>
              <a:buClr>
                <a:schemeClr val="lt1"/>
              </a:buClr>
              <a:buSzPts val="1800"/>
              <a:buFont typeface="Helvetica Neue"/>
              <a:buChar char="•"/>
              <a:defRPr>
                <a:latin typeface="Helvetica Neue"/>
                <a:ea typeface="Helvetica Neue"/>
                <a:cs typeface="Helvetica Neue"/>
                <a:sym typeface="Helvetica Neue"/>
              </a:defRPr>
            </a:lvl8pPr>
            <a:lvl9pPr indent="-342900" lvl="8" marL="4114800" algn="l">
              <a:lnSpc>
                <a:spcPct val="90000"/>
              </a:lnSpc>
              <a:spcBef>
                <a:spcPts val="500"/>
              </a:spcBef>
              <a:spcAft>
                <a:spcPts val="0"/>
              </a:spcAft>
              <a:buClr>
                <a:schemeClr val="lt1"/>
              </a:buClr>
              <a:buSzPts val="1800"/>
              <a:buFont typeface="Helvetica Neue"/>
              <a:buChar char="•"/>
              <a:defRPr>
                <a:latin typeface="Helvetica Neue"/>
                <a:ea typeface="Helvetica Neue"/>
                <a:cs typeface="Helvetica Neue"/>
                <a:sym typeface="Helvetica Neue"/>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3"/>
          <p:cNvPicPr preferRelativeResize="0"/>
          <p:nvPr/>
        </p:nvPicPr>
        <p:blipFill rotWithShape="1">
          <a:blip r:embed="rId2">
            <a:alphaModFix/>
          </a:blip>
          <a:srcRect b="0" l="79" r="79" t="0"/>
          <a:stretch/>
        </p:blipFill>
        <p:spPr>
          <a:xfrm>
            <a:off x="10534474" y="4986100"/>
            <a:ext cx="1368299" cy="145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None/>
              <a:defRPr sz="6000"/>
            </a:lvl1pPr>
            <a:lvl2pPr lvl="1">
              <a:spcBef>
                <a:spcPts val="0"/>
              </a:spcBef>
              <a:spcAft>
                <a:spcPts val="0"/>
              </a:spcAft>
              <a:buSzPts val="1400"/>
              <a:buFont typeface="Consolas"/>
              <a:buNone/>
              <a:defRPr>
                <a:latin typeface="Consolas"/>
                <a:ea typeface="Consolas"/>
                <a:cs typeface="Consolas"/>
                <a:sym typeface="Consolas"/>
              </a:defRPr>
            </a:lvl2pPr>
            <a:lvl3pPr lvl="2">
              <a:spcBef>
                <a:spcPts val="0"/>
              </a:spcBef>
              <a:spcAft>
                <a:spcPts val="0"/>
              </a:spcAft>
              <a:buSzPts val="1400"/>
              <a:buFont typeface="Consolas"/>
              <a:buNone/>
              <a:defRPr>
                <a:latin typeface="Consolas"/>
                <a:ea typeface="Consolas"/>
                <a:cs typeface="Consolas"/>
                <a:sym typeface="Consolas"/>
              </a:defRPr>
            </a:lvl3pPr>
            <a:lvl4pPr lvl="3">
              <a:spcBef>
                <a:spcPts val="0"/>
              </a:spcBef>
              <a:spcAft>
                <a:spcPts val="0"/>
              </a:spcAft>
              <a:buSzPts val="1400"/>
              <a:buFont typeface="Consolas"/>
              <a:buNone/>
              <a:defRPr>
                <a:latin typeface="Consolas"/>
                <a:ea typeface="Consolas"/>
                <a:cs typeface="Consolas"/>
                <a:sym typeface="Consolas"/>
              </a:defRPr>
            </a:lvl4pPr>
            <a:lvl5pPr lvl="4">
              <a:spcBef>
                <a:spcPts val="0"/>
              </a:spcBef>
              <a:spcAft>
                <a:spcPts val="0"/>
              </a:spcAft>
              <a:buSzPts val="1400"/>
              <a:buFont typeface="Consolas"/>
              <a:buNone/>
              <a:defRPr>
                <a:latin typeface="Consolas"/>
                <a:ea typeface="Consolas"/>
                <a:cs typeface="Consolas"/>
                <a:sym typeface="Consolas"/>
              </a:defRPr>
            </a:lvl5pPr>
            <a:lvl6pPr lvl="5">
              <a:spcBef>
                <a:spcPts val="0"/>
              </a:spcBef>
              <a:spcAft>
                <a:spcPts val="0"/>
              </a:spcAft>
              <a:buSzPts val="1400"/>
              <a:buFont typeface="Consolas"/>
              <a:buNone/>
              <a:defRPr>
                <a:latin typeface="Consolas"/>
                <a:ea typeface="Consolas"/>
                <a:cs typeface="Consolas"/>
                <a:sym typeface="Consolas"/>
              </a:defRPr>
            </a:lvl6pPr>
            <a:lvl7pPr lvl="6">
              <a:spcBef>
                <a:spcPts val="0"/>
              </a:spcBef>
              <a:spcAft>
                <a:spcPts val="0"/>
              </a:spcAft>
              <a:buSzPts val="1400"/>
              <a:buFont typeface="Consolas"/>
              <a:buNone/>
              <a:defRPr>
                <a:latin typeface="Consolas"/>
                <a:ea typeface="Consolas"/>
                <a:cs typeface="Consolas"/>
                <a:sym typeface="Consolas"/>
              </a:defRPr>
            </a:lvl7pPr>
            <a:lvl8pPr lvl="7">
              <a:spcBef>
                <a:spcPts val="0"/>
              </a:spcBef>
              <a:spcAft>
                <a:spcPts val="0"/>
              </a:spcAft>
              <a:buSzPts val="1400"/>
              <a:buFont typeface="Consolas"/>
              <a:buNone/>
              <a:defRPr>
                <a:latin typeface="Consolas"/>
                <a:ea typeface="Consolas"/>
                <a:cs typeface="Consolas"/>
                <a:sym typeface="Consolas"/>
              </a:defRPr>
            </a:lvl8pPr>
            <a:lvl9pPr lvl="8">
              <a:spcBef>
                <a:spcPts val="0"/>
              </a:spcBef>
              <a:spcAft>
                <a:spcPts val="0"/>
              </a:spcAft>
              <a:buSzPts val="1400"/>
              <a:buFont typeface="Consolas"/>
              <a:buNone/>
              <a:defRPr>
                <a:latin typeface="Consolas"/>
                <a:ea typeface="Consolas"/>
                <a:cs typeface="Consolas"/>
                <a:sym typeface="Consolas"/>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4"/>
          <p:cNvPicPr preferRelativeResize="0"/>
          <p:nvPr/>
        </p:nvPicPr>
        <p:blipFill rotWithShape="1">
          <a:blip r:embed="rId2">
            <a:alphaModFix/>
          </a:blip>
          <a:srcRect b="0" l="79" r="79" t="0"/>
          <a:stretch/>
        </p:blipFill>
        <p:spPr>
          <a:xfrm>
            <a:off x="10534474" y="4986100"/>
            <a:ext cx="1368299" cy="14511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p5"/>
          <p:cNvPicPr preferRelativeResize="0"/>
          <p:nvPr/>
        </p:nvPicPr>
        <p:blipFill rotWithShape="1">
          <a:blip r:embed="rId2">
            <a:alphaModFix/>
          </a:blip>
          <a:srcRect b="0" l="79" r="79" t="0"/>
          <a:stretch/>
        </p:blipFill>
        <p:spPr>
          <a:xfrm>
            <a:off x="10534474" y="4986100"/>
            <a:ext cx="1368299" cy="1451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3" name="Google Shape;43;p6"/>
          <p:cNvPicPr preferRelativeResize="0"/>
          <p:nvPr/>
        </p:nvPicPr>
        <p:blipFill rotWithShape="1">
          <a:blip r:embed="rId2">
            <a:alphaModFix/>
          </a:blip>
          <a:srcRect b="0" l="79" r="79" t="0"/>
          <a:stretch/>
        </p:blipFill>
        <p:spPr>
          <a:xfrm>
            <a:off x="10534474" y="4986100"/>
            <a:ext cx="1368299" cy="14511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7"/>
          <p:cNvPicPr preferRelativeResize="0"/>
          <p:nvPr/>
        </p:nvPicPr>
        <p:blipFill rotWithShape="1">
          <a:blip r:embed="rId2">
            <a:alphaModFix/>
          </a:blip>
          <a:srcRect b="0" l="79" r="79" t="0"/>
          <a:stretch/>
        </p:blipFill>
        <p:spPr>
          <a:xfrm>
            <a:off x="10534474" y="4986100"/>
            <a:ext cx="1368299" cy="14511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 Blank">
  <p:cSld name="CUSTOM">
    <p:bg>
      <p:bgPr>
        <a:solidFill>
          <a:schemeClr val="dk1"/>
        </a:solidFill>
      </p:bgPr>
    </p:bg>
    <p:spTree>
      <p:nvGrpSpPr>
        <p:cNvPr id="49" name="Shape 49"/>
        <p:cNvGrpSpPr/>
        <p:nvPr/>
      </p:nvGrpSpPr>
      <p:grpSpPr>
        <a:xfrm>
          <a:off x="0" y="0"/>
          <a:ext cx="0" cy="0"/>
          <a:chOff x="0" y="0"/>
          <a:chExt cx="0" cy="0"/>
        </a:xfrm>
      </p:grpSpPr>
      <p:sp>
        <p:nvSpPr>
          <p:cNvPr id="50" name="Google Shape;50;p8"/>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400"/>
              <a:buNone/>
              <a:defRPr b="1" sz="2400"/>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54" name="Google Shape;54;p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55" name="Google Shape;55;p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2400"/>
              <a:buNone/>
              <a:defRPr b="1" sz="2400"/>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56" name="Google Shape;56;p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57" name="Google Shape;57;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3200"/>
              <a:buFont typeface="Consolas"/>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0"/>
          <p:cNvSpPr/>
          <p:nvPr>
            <p:ph idx="2" type="pic"/>
          </p:nvPr>
        </p:nvSpPr>
        <p:spPr>
          <a:xfrm>
            <a:off x="5183188" y="987425"/>
            <a:ext cx="6172200" cy="4873500"/>
          </a:xfrm>
          <a:prstGeom prst="rect">
            <a:avLst/>
          </a:prstGeom>
          <a:noFill/>
          <a:ln>
            <a:noFill/>
          </a:ln>
        </p:spPr>
      </p:sp>
      <p:sp>
        <p:nvSpPr>
          <p:cNvPr id="63" name="Google Shape;63;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None/>
              <a:defRPr sz="1600"/>
            </a:lvl1pPr>
            <a:lvl2pPr indent="-228600" lvl="1" marL="914400" rtl="0" algn="l">
              <a:lnSpc>
                <a:spcPct val="90000"/>
              </a:lnSpc>
              <a:spcBef>
                <a:spcPts val="500"/>
              </a:spcBef>
              <a:spcAft>
                <a:spcPts val="0"/>
              </a:spcAft>
              <a:buClr>
                <a:schemeClr val="lt1"/>
              </a:buClr>
              <a:buSzPts val="1400"/>
              <a:buNone/>
              <a:defRPr sz="1400"/>
            </a:lvl2pPr>
            <a:lvl3pPr indent="-228600" lvl="2" marL="1371600" rtl="0" algn="l">
              <a:lnSpc>
                <a:spcPct val="90000"/>
              </a:lnSpc>
              <a:spcBef>
                <a:spcPts val="500"/>
              </a:spcBef>
              <a:spcAft>
                <a:spcPts val="0"/>
              </a:spcAft>
              <a:buClr>
                <a:schemeClr val="lt1"/>
              </a:buClr>
              <a:buSzPts val="1200"/>
              <a:buNone/>
              <a:defRPr sz="1200"/>
            </a:lvl3pPr>
            <a:lvl4pPr indent="-228600" lvl="3" marL="1828800" rtl="0" algn="l">
              <a:lnSpc>
                <a:spcPct val="90000"/>
              </a:lnSpc>
              <a:spcBef>
                <a:spcPts val="500"/>
              </a:spcBef>
              <a:spcAft>
                <a:spcPts val="0"/>
              </a:spcAft>
              <a:buClr>
                <a:schemeClr val="lt1"/>
              </a:buClr>
              <a:buSzPts val="1000"/>
              <a:buNone/>
              <a:defRPr sz="1000"/>
            </a:lvl4pPr>
            <a:lvl5pPr indent="-228600" lvl="4" marL="2286000" rtl="0" algn="l">
              <a:lnSpc>
                <a:spcPct val="90000"/>
              </a:lnSpc>
              <a:spcBef>
                <a:spcPts val="500"/>
              </a:spcBef>
              <a:spcAft>
                <a:spcPts val="0"/>
              </a:spcAft>
              <a:buClr>
                <a:schemeClr val="lt1"/>
              </a:buClr>
              <a:buSzPts val="1000"/>
              <a:buNone/>
              <a:defRPr sz="1000"/>
            </a:lvl5pPr>
            <a:lvl6pPr indent="-228600" lvl="5" marL="2743200" rtl="0" algn="l">
              <a:lnSpc>
                <a:spcPct val="90000"/>
              </a:lnSpc>
              <a:spcBef>
                <a:spcPts val="500"/>
              </a:spcBef>
              <a:spcAft>
                <a:spcPts val="0"/>
              </a:spcAft>
              <a:buClr>
                <a:schemeClr val="lt1"/>
              </a:buClr>
              <a:buSzPts val="1000"/>
              <a:buNone/>
              <a:defRPr sz="1000"/>
            </a:lvl6pPr>
            <a:lvl7pPr indent="-228600" lvl="6" marL="3200400" rtl="0" algn="l">
              <a:lnSpc>
                <a:spcPct val="90000"/>
              </a:lnSpc>
              <a:spcBef>
                <a:spcPts val="500"/>
              </a:spcBef>
              <a:spcAft>
                <a:spcPts val="0"/>
              </a:spcAft>
              <a:buClr>
                <a:schemeClr val="lt1"/>
              </a:buClr>
              <a:buSzPts val="1000"/>
              <a:buNone/>
              <a:defRPr sz="1000"/>
            </a:lvl7pPr>
            <a:lvl8pPr indent="-228600" lvl="7" marL="3657600" rtl="0" algn="l">
              <a:lnSpc>
                <a:spcPct val="90000"/>
              </a:lnSpc>
              <a:spcBef>
                <a:spcPts val="500"/>
              </a:spcBef>
              <a:spcAft>
                <a:spcPts val="0"/>
              </a:spcAft>
              <a:buClr>
                <a:schemeClr val="lt1"/>
              </a:buClr>
              <a:buSzPts val="1000"/>
              <a:buNone/>
              <a:defRPr sz="1000"/>
            </a:lvl8pPr>
            <a:lvl9pPr indent="-228600" lvl="8" marL="4114800" rtl="0" algn="l">
              <a:lnSpc>
                <a:spcPct val="90000"/>
              </a:lnSpc>
              <a:spcBef>
                <a:spcPts val="500"/>
              </a:spcBef>
              <a:spcAft>
                <a:spcPts val="0"/>
              </a:spcAft>
              <a:buClr>
                <a:schemeClr val="lt1"/>
              </a:buClr>
              <a:buSzPts val="1000"/>
              <a:buNone/>
              <a:defRPr sz="1000"/>
            </a:lvl9pPr>
          </a:lstStyle>
          <a:p/>
        </p:txBody>
      </p:sp>
      <p:sp>
        <p:nvSpPr>
          <p:cNvPr id="64" name="Google Shape;64;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Consolas"/>
              <a:buNone/>
              <a:defRPr b="1" i="0" sz="4400" u="none" cap="none" strike="noStrike">
                <a:solidFill>
                  <a:schemeClr val="dk2"/>
                </a:solidFill>
                <a:latin typeface="Consolas"/>
                <a:ea typeface="Consolas"/>
                <a:cs typeface="Consolas"/>
                <a:sym typeface="Consolas"/>
              </a:defRPr>
            </a:lvl1pPr>
            <a:lvl2pPr lvl="1">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2pPr>
            <a:lvl3pPr lvl="2">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3pPr>
            <a:lvl4pPr lvl="3">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4pPr>
            <a:lvl5pPr lvl="4">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5pPr>
            <a:lvl6pPr lvl="5">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6pPr>
            <a:lvl7pPr lvl="6">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7pPr>
            <a:lvl8pPr lvl="7">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8pPr>
            <a:lvl9pPr lvl="8">
              <a:spcBef>
                <a:spcPts val="0"/>
              </a:spcBef>
              <a:spcAft>
                <a:spcPts val="0"/>
              </a:spcAft>
              <a:buClr>
                <a:schemeClr val="dk2"/>
              </a:buClr>
              <a:buSzPts val="1400"/>
              <a:buFont typeface="Consolas"/>
              <a:buNone/>
              <a:defRPr sz="1800">
                <a:solidFill>
                  <a:schemeClr val="dk2"/>
                </a:solidFill>
                <a:latin typeface="Consolas"/>
                <a:ea typeface="Consolas"/>
                <a:cs typeface="Consolas"/>
                <a:sym typeface="Consolas"/>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Helvetica Neue"/>
              <a:buChar char="•"/>
              <a:defRPr i="0" sz="2800" u="none" cap="none" strike="noStrike">
                <a:solidFill>
                  <a:schemeClr val="lt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lt1"/>
              </a:buClr>
              <a:buSzPts val="2400"/>
              <a:buFont typeface="Helvetica Neue"/>
              <a:buChar char="•"/>
              <a:defRPr i="0" sz="2400" u="none" cap="none" strike="noStrike">
                <a:solidFill>
                  <a:schemeClr val="lt1"/>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3pPr>
            <a:lvl4pPr indent="-355600" lvl="3" marL="18288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4pPr>
            <a:lvl5pPr indent="-355600" lvl="4" marL="22860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5pPr>
            <a:lvl6pPr indent="-355600" lvl="5" marL="27432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6pPr>
            <a:lvl7pPr indent="-355600" lvl="6" marL="32004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7pPr>
            <a:lvl8pPr indent="-355600" lvl="7" marL="36576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8pPr>
            <a:lvl9pPr indent="-355600" lvl="8" marL="4114800" marR="0" rtl="0" algn="l">
              <a:lnSpc>
                <a:spcPct val="90000"/>
              </a:lnSpc>
              <a:spcBef>
                <a:spcPts val="500"/>
              </a:spcBef>
              <a:spcAft>
                <a:spcPts val="0"/>
              </a:spcAft>
              <a:buClr>
                <a:schemeClr val="lt1"/>
              </a:buClr>
              <a:buSzPts val="2000"/>
              <a:buFont typeface="Helvetica Neue"/>
              <a:buChar char="•"/>
              <a:defRPr i="0" sz="2000" u="none" cap="none" strike="noStrike">
                <a:solidFill>
                  <a:schemeClr val="lt1"/>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9346600" y="6356363"/>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law.cornell.edu/uscode/text/18/1030"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google.com/document/d/1SioiiGVKlwm0sn56YOr_ESFkqx1HeAv7JfERbel_AoM/ed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8.pn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type="ctrTitle"/>
          </p:nvPr>
        </p:nvSpPr>
        <p:spPr>
          <a:xfrm>
            <a:off x="1524000" y="768002"/>
            <a:ext cx="9144000" cy="2742000"/>
          </a:xfrm>
          <a:prstGeom prst="rect">
            <a:avLst/>
          </a:prstGeom>
          <a:noFill/>
          <a:ln>
            <a:noFill/>
          </a:ln>
        </p:spPr>
        <p:txBody>
          <a:bodyPr anchorCtr="0" anchor="b" bIns="45700" lIns="91425" spcFirstLastPara="1" rIns="91425" wrap="square" tIns="45700">
            <a:normAutofit/>
          </a:bodyPr>
          <a:lstStyle/>
          <a:p>
            <a:pPr indent="0" lvl="0" marL="0" rtl="0" algn="ctr">
              <a:lnSpc>
                <a:spcPct val="115000"/>
              </a:lnSpc>
              <a:spcBef>
                <a:spcPts val="0"/>
              </a:spcBef>
              <a:spcAft>
                <a:spcPts val="0"/>
              </a:spcAft>
              <a:buClr>
                <a:schemeClr val="lt1"/>
              </a:buClr>
              <a:buSzPts val="2400"/>
              <a:buFont typeface="Arial"/>
              <a:buNone/>
            </a:pPr>
            <a:r>
              <a:rPr b="0" lang="en-US" sz="3200">
                <a:latin typeface="Consolas"/>
                <a:ea typeface="Consolas"/>
                <a:cs typeface="Consolas"/>
                <a:sym typeface="Consolas"/>
              </a:rPr>
              <a:t>FA2022 Week 0</a:t>
            </a:r>
            <a:r>
              <a:rPr b="0" lang="en-US" sz="3200"/>
              <a:t>1</a:t>
            </a:r>
            <a:endParaRPr b="0" sz="3200">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US">
                <a:solidFill>
                  <a:srgbClr val="33CC55"/>
                </a:solidFill>
              </a:rPr>
              <a:t>Setup</a:t>
            </a:r>
            <a:endParaRPr>
              <a:solidFill>
                <a:srgbClr val="32C953"/>
              </a:solidFill>
              <a:latin typeface="Consolas"/>
              <a:ea typeface="Consolas"/>
              <a:cs typeface="Consolas"/>
              <a:sym typeface="Consolas"/>
            </a:endParaRPr>
          </a:p>
        </p:txBody>
      </p:sp>
      <p:sp>
        <p:nvSpPr>
          <p:cNvPr id="72" name="Google Shape;72;p1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Anusha and Nathan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117600" y="486833"/>
            <a:ext cx="14020800" cy="176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500"/>
              <a:buFont typeface="Consolas"/>
              <a:buNone/>
            </a:pPr>
            <a:r>
              <a:rPr b="1" lang="en-US"/>
              <a:t>WARNING</a:t>
            </a:r>
            <a:r>
              <a:rPr lang="en-US"/>
              <a:t> before we go any further!</a:t>
            </a:r>
            <a:endParaRPr/>
          </a:p>
          <a:p>
            <a:pPr indent="0" lvl="0" marL="0" rtl="0" algn="l">
              <a:lnSpc>
                <a:spcPct val="90000"/>
              </a:lnSpc>
              <a:spcBef>
                <a:spcPts val="0"/>
              </a:spcBef>
              <a:spcAft>
                <a:spcPts val="0"/>
              </a:spcAft>
              <a:buClr>
                <a:schemeClr val="accent1"/>
              </a:buClr>
              <a:buSzPts val="3500"/>
              <a:buFont typeface="Consolas"/>
              <a:buNone/>
            </a:pPr>
            <a:r>
              <a:rPr lang="en-US" sz="3000">
                <a:solidFill>
                  <a:schemeClr val="accent2"/>
                </a:solidFill>
              </a:rPr>
              <a:t>(The “Don’t Get Arrested” Slide)</a:t>
            </a:r>
            <a:endParaRPr sz="3000">
              <a:solidFill>
                <a:schemeClr val="accent2"/>
              </a:solidFill>
            </a:endParaRPr>
          </a:p>
        </p:txBody>
      </p:sp>
      <p:sp>
        <p:nvSpPr>
          <p:cNvPr id="129" name="Google Shape;129;p20"/>
          <p:cNvSpPr txBox="1"/>
          <p:nvPr>
            <p:ph idx="1" type="body"/>
          </p:nvPr>
        </p:nvSpPr>
        <p:spPr>
          <a:xfrm>
            <a:off x="1117600" y="1628775"/>
            <a:ext cx="6762300" cy="4267200"/>
          </a:xfrm>
          <a:prstGeom prst="rect">
            <a:avLst/>
          </a:prstGeom>
          <a:noFill/>
          <a:ln>
            <a:noFill/>
          </a:ln>
        </p:spPr>
        <p:txBody>
          <a:bodyPr anchorCtr="0" anchor="t" bIns="45700" lIns="91425" spcFirstLastPara="1" rIns="91425" wrap="square" tIns="45700">
            <a:noAutofit/>
          </a:bodyPr>
          <a:lstStyle/>
          <a:p>
            <a:pPr indent="-196850" lvl="0" marL="228600" rtl="0" algn="l">
              <a:lnSpc>
                <a:spcPct val="80000"/>
              </a:lnSpc>
              <a:spcBef>
                <a:spcPts val="1900"/>
              </a:spcBef>
              <a:spcAft>
                <a:spcPts val="0"/>
              </a:spcAft>
              <a:buSzPts val="2300"/>
              <a:buChar char="•"/>
            </a:pPr>
            <a:r>
              <a:rPr lang="en-US" sz="1700"/>
              <a:t>We will teach you things that you could use unethically &amp; illegally</a:t>
            </a:r>
            <a:endParaRPr/>
          </a:p>
          <a:p>
            <a:pPr indent="-247650" lvl="0" marL="241300" rtl="0" algn="l">
              <a:lnSpc>
                <a:spcPct val="100000"/>
              </a:lnSpc>
              <a:spcBef>
                <a:spcPts val="0"/>
              </a:spcBef>
              <a:spcAft>
                <a:spcPts val="0"/>
              </a:spcAft>
              <a:buSzPts val="2300"/>
              <a:buChar char="•"/>
            </a:pPr>
            <a:r>
              <a:rPr lang="en-US" sz="1700" u="sng">
                <a:solidFill>
                  <a:schemeClr val="hlink"/>
                </a:solidFill>
                <a:hlinkClick r:id="rId3"/>
              </a:rPr>
              <a:t>https://www.law.cornell.edu/uscode/text/18/1030</a:t>
            </a:r>
            <a:endParaRPr sz="1700"/>
          </a:p>
          <a:p>
            <a:pPr indent="-260350" lvl="1" marL="596900" rtl="0" algn="l">
              <a:lnSpc>
                <a:spcPct val="100000"/>
              </a:lnSpc>
              <a:spcBef>
                <a:spcPts val="0"/>
              </a:spcBef>
              <a:spcAft>
                <a:spcPts val="0"/>
              </a:spcAft>
              <a:buSzPts val="2100"/>
              <a:buChar char="•"/>
            </a:pPr>
            <a:r>
              <a:rPr lang="en-US" sz="1700"/>
              <a:t>Read it!</a:t>
            </a:r>
            <a:endParaRPr sz="1700"/>
          </a:p>
          <a:p>
            <a:pPr indent="-247650" lvl="0" marL="241300" rtl="0" algn="l">
              <a:lnSpc>
                <a:spcPct val="80000"/>
              </a:lnSpc>
              <a:spcBef>
                <a:spcPts val="1900"/>
              </a:spcBef>
              <a:spcAft>
                <a:spcPts val="0"/>
              </a:spcAft>
              <a:buSzPts val="2300"/>
              <a:buChar char="•"/>
            </a:pPr>
            <a:r>
              <a:rPr lang="en-US" sz="1700"/>
              <a:t>CFAA TLDR</a:t>
            </a:r>
            <a:endParaRPr sz="1700"/>
          </a:p>
          <a:p>
            <a:pPr indent="-260350" lvl="1" marL="596900" rtl="0" algn="l">
              <a:lnSpc>
                <a:spcPct val="80000"/>
              </a:lnSpc>
              <a:spcBef>
                <a:spcPts val="0"/>
              </a:spcBef>
              <a:spcAft>
                <a:spcPts val="0"/>
              </a:spcAft>
              <a:buSzPts val="2100"/>
              <a:buChar char="•"/>
            </a:pPr>
            <a:r>
              <a:rPr lang="en-US" sz="1700"/>
              <a:t>Computer Fraud and Abuse Act</a:t>
            </a:r>
            <a:endParaRPr sz="1700"/>
          </a:p>
          <a:p>
            <a:pPr indent="-260350" lvl="1" marL="596900" rtl="0" algn="l">
              <a:lnSpc>
                <a:spcPct val="80000"/>
              </a:lnSpc>
              <a:spcBef>
                <a:spcPts val="0"/>
              </a:spcBef>
              <a:spcAft>
                <a:spcPts val="0"/>
              </a:spcAft>
              <a:buSzPts val="2100"/>
              <a:buChar char="•"/>
            </a:pPr>
            <a:r>
              <a:rPr lang="en-US" sz="1700"/>
              <a:t>Attacking “protected” computers</a:t>
            </a:r>
            <a:endParaRPr sz="1700"/>
          </a:p>
          <a:p>
            <a:pPr indent="-260350" lvl="1" marL="596900" rtl="0" algn="l">
              <a:lnSpc>
                <a:spcPct val="80000"/>
              </a:lnSpc>
              <a:spcBef>
                <a:spcPts val="0"/>
              </a:spcBef>
              <a:spcAft>
                <a:spcPts val="0"/>
              </a:spcAft>
              <a:buSzPts val="2100"/>
              <a:buChar char="•"/>
            </a:pPr>
            <a:r>
              <a:rPr lang="en-US" sz="1700"/>
              <a:t>Anywhere between a fine and </a:t>
            </a:r>
            <a:r>
              <a:rPr b="1" lang="en-US" sz="1700"/>
              <a:t>TWENTY</a:t>
            </a:r>
            <a:r>
              <a:rPr lang="en-US" sz="1700"/>
              <a:t> years in jail.</a:t>
            </a:r>
            <a:endParaRPr sz="1700"/>
          </a:p>
          <a:p>
            <a:pPr indent="-247650" lvl="0" marL="241300" rtl="0" algn="l">
              <a:lnSpc>
                <a:spcPct val="80000"/>
              </a:lnSpc>
              <a:spcBef>
                <a:spcPts val="1900"/>
              </a:spcBef>
              <a:spcAft>
                <a:spcPts val="0"/>
              </a:spcAft>
              <a:buSzPts val="2300"/>
              <a:buChar char="•"/>
            </a:pPr>
            <a:r>
              <a:rPr lang="en-US" sz="1700"/>
              <a:t>If you don’t have EXPLICIT permission to break into it, </a:t>
            </a:r>
            <a:r>
              <a:rPr b="1" lang="en-US" sz="1700"/>
              <a:t>DON’T</a:t>
            </a:r>
            <a:endParaRPr sz="1700"/>
          </a:p>
          <a:p>
            <a:pPr indent="-247650" lvl="0" marL="241300" rtl="0" algn="l">
              <a:lnSpc>
                <a:spcPct val="80000"/>
              </a:lnSpc>
              <a:spcBef>
                <a:spcPts val="1900"/>
              </a:spcBef>
              <a:spcAft>
                <a:spcPts val="0"/>
              </a:spcAft>
              <a:buSzPts val="2300"/>
              <a:buChar char="•"/>
            </a:pPr>
            <a:r>
              <a:rPr lang="en-US" sz="1700"/>
              <a:t>We are NOT lawyers and CAN’T give you legal advice</a:t>
            </a:r>
            <a:endParaRPr sz="1700"/>
          </a:p>
          <a:p>
            <a:pPr indent="0" lvl="0" marL="0" rtl="0" algn="l">
              <a:lnSpc>
                <a:spcPct val="80000"/>
              </a:lnSpc>
              <a:spcBef>
                <a:spcPts val="1900"/>
              </a:spcBef>
              <a:spcAft>
                <a:spcPts val="0"/>
              </a:spcAft>
              <a:buNone/>
            </a:pPr>
            <a:r>
              <a:t/>
            </a:r>
            <a:endParaRPr sz="1300"/>
          </a:p>
          <a:p>
            <a:pPr indent="0" lvl="0" marL="0" rtl="0" algn="l">
              <a:lnSpc>
                <a:spcPct val="80000"/>
              </a:lnSpc>
              <a:spcBef>
                <a:spcPts val="1900"/>
              </a:spcBef>
              <a:spcAft>
                <a:spcPts val="0"/>
              </a:spcAft>
              <a:buSzPts val="1100"/>
              <a:buNone/>
            </a:pPr>
            <a:r>
              <a:rPr lang="en-US" sz="1300"/>
              <a:t>We are NOT suggesting, telling, or implying you should actually do these things. By participating in this club and agreeing to our Code of Conduct, you agree that your actions are your own and you will deal with the consequences.</a:t>
            </a:r>
            <a:endParaRPr sz="1700"/>
          </a:p>
        </p:txBody>
      </p:sp>
      <p:pic>
        <p:nvPicPr>
          <p:cNvPr descr="WannaCry Hero Marcus Hutchins Pleads Guilty To Creating Banking Malware" id="130" name="Google Shape;130;p20"/>
          <p:cNvPicPr preferRelativeResize="0"/>
          <p:nvPr/>
        </p:nvPicPr>
        <p:blipFill rotWithShape="1">
          <a:blip r:embed="rId4">
            <a:alphaModFix/>
          </a:blip>
          <a:srcRect b="0" l="0" r="0" t="0"/>
          <a:stretch/>
        </p:blipFill>
        <p:spPr>
          <a:xfrm>
            <a:off x="7879900" y="1352550"/>
            <a:ext cx="2909254" cy="3733801"/>
          </a:xfrm>
          <a:prstGeom prst="rect">
            <a:avLst/>
          </a:prstGeom>
          <a:noFill/>
          <a:ln>
            <a:noFill/>
          </a:ln>
        </p:spPr>
      </p:pic>
      <p:sp>
        <p:nvSpPr>
          <p:cNvPr id="131" name="Google Shape;131;p20"/>
          <p:cNvSpPr txBox="1"/>
          <p:nvPr/>
        </p:nvSpPr>
        <p:spPr>
          <a:xfrm>
            <a:off x="7924675" y="5143500"/>
            <a:ext cx="2819700" cy="6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Candara"/>
                <a:ea typeface="Candara"/>
                <a:cs typeface="Candara"/>
                <a:sym typeface="Candara"/>
              </a:rPr>
              <a:t>Marcus Hutchins, Controversial Hacker who saved the internet, got arrested for past crimes.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1000"/>
              </a:spcBef>
              <a:spcAft>
                <a:spcPts val="0"/>
              </a:spcAft>
              <a:buClr>
                <a:schemeClr val="dk1"/>
              </a:buClr>
              <a:buSzPts val="1100"/>
              <a:buFont typeface="Arial"/>
              <a:buNone/>
            </a:pPr>
            <a:r>
              <a:rPr lang="en-US">
                <a:latin typeface="Consolas"/>
                <a:ea typeface="Consolas"/>
                <a:cs typeface="Consolas"/>
                <a:sym typeface="Consolas"/>
              </a:rPr>
              <a:t>sigpwny{</a:t>
            </a:r>
            <a:r>
              <a:rPr lang="en-US"/>
              <a:t>setup</a:t>
            </a:r>
            <a:r>
              <a:rPr lang="en-US">
                <a:latin typeface="Consolas"/>
                <a:ea typeface="Consolas"/>
                <a:cs typeface="Consolas"/>
                <a:sym typeface="Consolas"/>
              </a:rPr>
              <a:t>}</a:t>
            </a:r>
            <a:endParaRPr>
              <a:latin typeface="Consolas"/>
              <a:ea typeface="Consolas"/>
              <a:cs typeface="Consolas"/>
              <a:sym typeface="Consolas"/>
            </a:endParaRPr>
          </a:p>
        </p:txBody>
      </p:sp>
      <p:sp>
        <p:nvSpPr>
          <p:cNvPr id="137" name="Google Shape;137;p21"/>
          <p:cNvSpPr txBox="1"/>
          <p:nvPr/>
        </p:nvSpPr>
        <p:spPr>
          <a:xfrm>
            <a:off x="4021350" y="3028800"/>
            <a:ext cx="4149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dk2"/>
                </a:solidFill>
                <a:latin typeface="Helvetica Neue"/>
                <a:ea typeface="Helvetica Neue"/>
                <a:cs typeface="Helvetica Neue"/>
                <a:sym typeface="Helvetica Neue"/>
              </a:rPr>
              <a:t>funny image here</a:t>
            </a:r>
            <a:endParaRPr>
              <a:latin typeface="Helvetica Neue"/>
              <a:ea typeface="Helvetica Neue"/>
              <a:cs typeface="Helvetica Neue"/>
              <a:sym typeface="Helvetica Neue"/>
            </a:endParaRPr>
          </a:p>
        </p:txBody>
      </p:sp>
      <p:pic>
        <p:nvPicPr>
          <p:cNvPr id="138" name="Google Shape;138;p21"/>
          <p:cNvPicPr preferRelativeResize="0"/>
          <p:nvPr/>
        </p:nvPicPr>
        <p:blipFill>
          <a:blip r:embed="rId3">
            <a:alphaModFix/>
          </a:blip>
          <a:stretch>
            <a:fillRect/>
          </a:stretch>
        </p:blipFill>
        <p:spPr>
          <a:xfrm>
            <a:off x="1626588" y="2467125"/>
            <a:ext cx="8938824" cy="306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Table of Contents</a:t>
            </a:r>
            <a:endParaRPr/>
          </a:p>
        </p:txBody>
      </p:sp>
      <p:sp>
        <p:nvSpPr>
          <p:cNvPr id="144" name="Google Shape;14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What is a </a:t>
            </a:r>
            <a:r>
              <a:rPr lang="en-US"/>
              <a:t>shell</a:t>
            </a:r>
            <a:endParaRPr/>
          </a:p>
          <a:p>
            <a:pPr indent="-381000" lvl="1" marL="914400" rtl="0" algn="l">
              <a:spcBef>
                <a:spcPts val="0"/>
              </a:spcBef>
              <a:spcAft>
                <a:spcPts val="0"/>
              </a:spcAft>
              <a:buSzPts val="2400"/>
              <a:buChar char="-"/>
            </a:pPr>
            <a:r>
              <a:rPr lang="en-US"/>
              <a:t>I want one</a:t>
            </a:r>
            <a:endParaRPr/>
          </a:p>
          <a:p>
            <a:pPr indent="-406400" lvl="0" marL="457200" rtl="0" algn="l">
              <a:spcBef>
                <a:spcPts val="0"/>
              </a:spcBef>
              <a:spcAft>
                <a:spcPts val="0"/>
              </a:spcAft>
              <a:buSzPts val="2800"/>
              <a:buChar char="-"/>
            </a:pPr>
            <a:r>
              <a:rPr lang="en-US"/>
              <a:t>Getting into the </a:t>
            </a:r>
            <a:r>
              <a:rPr lang="en-US"/>
              <a:t>shell</a:t>
            </a:r>
            <a:endParaRPr/>
          </a:p>
          <a:p>
            <a:pPr indent="-381000" lvl="1" marL="914400" rtl="0" algn="l">
              <a:spcBef>
                <a:spcPts val="0"/>
              </a:spcBef>
              <a:spcAft>
                <a:spcPts val="0"/>
              </a:spcAft>
              <a:buSzPts val="2400"/>
              <a:buChar char="-"/>
            </a:pPr>
            <a:r>
              <a:rPr lang="en-US"/>
              <a:t>OS Differences + Different Shells</a:t>
            </a:r>
            <a:endParaRPr/>
          </a:p>
          <a:p>
            <a:pPr indent="-381000" lvl="1" marL="914400" rtl="0" algn="l">
              <a:spcBef>
                <a:spcPts val="0"/>
              </a:spcBef>
              <a:spcAft>
                <a:spcPts val="0"/>
              </a:spcAft>
              <a:buSzPts val="2400"/>
              <a:buChar char="-"/>
            </a:pPr>
            <a:r>
              <a:rPr lang="en-US"/>
              <a:t>WSL or Virtual Machines?</a:t>
            </a:r>
            <a:endParaRPr/>
          </a:p>
          <a:p>
            <a:pPr indent="-381000" lvl="1" marL="914400" rtl="0" algn="l">
              <a:spcBef>
                <a:spcPts val="0"/>
              </a:spcBef>
              <a:spcAft>
                <a:spcPts val="0"/>
              </a:spcAft>
              <a:buSzPts val="2400"/>
              <a:buChar char="-"/>
            </a:pPr>
            <a:r>
              <a:rPr lang="en-US"/>
              <a:t>Installing WSL</a:t>
            </a:r>
            <a:endParaRPr/>
          </a:p>
          <a:p>
            <a:pPr indent="-406400" lvl="0" marL="457200" rtl="0" algn="l">
              <a:spcBef>
                <a:spcPts val="0"/>
              </a:spcBef>
              <a:spcAft>
                <a:spcPts val="0"/>
              </a:spcAft>
              <a:buSzPts val="2800"/>
              <a:buChar char="-"/>
            </a:pPr>
            <a:r>
              <a:rPr lang="en-US"/>
              <a:t>Starter commands</a:t>
            </a:r>
            <a:endParaRPr/>
          </a:p>
          <a:p>
            <a:pPr indent="-406400" lvl="0" marL="457200" rtl="0" algn="l">
              <a:spcBef>
                <a:spcPts val="0"/>
              </a:spcBef>
              <a:spcAft>
                <a:spcPts val="0"/>
              </a:spcAft>
              <a:buSzPts val="2800"/>
              <a:buChar char="-"/>
            </a:pPr>
            <a:r>
              <a:rPr lang="en-US"/>
              <a:t>Tools to install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&gt; The Terminal</a:t>
            </a:r>
            <a:endParaRPr/>
          </a:p>
        </p:txBody>
      </p:sp>
      <p:sp>
        <p:nvSpPr>
          <p:cNvPr id="150" name="Google Shape;150;p23"/>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t>
            </a:r>
            <a:r>
              <a:rPr lang="en-US"/>
              <a:t>It’s where things happen" - Ravi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737401" y="846825"/>
            <a:ext cx="4536524" cy="3324875"/>
          </a:xfrm>
          <a:prstGeom prst="rect">
            <a:avLst/>
          </a:prstGeom>
          <a:noFill/>
          <a:ln>
            <a:noFill/>
          </a:ln>
        </p:spPr>
      </p:pic>
      <p:pic>
        <p:nvPicPr>
          <p:cNvPr id="156" name="Google Shape;156;p24"/>
          <p:cNvPicPr preferRelativeResize="0"/>
          <p:nvPr/>
        </p:nvPicPr>
        <p:blipFill>
          <a:blip r:embed="rId4">
            <a:alphaModFix/>
          </a:blip>
          <a:stretch>
            <a:fillRect/>
          </a:stretch>
        </p:blipFill>
        <p:spPr>
          <a:xfrm>
            <a:off x="5951128" y="3614425"/>
            <a:ext cx="3524499" cy="2421674"/>
          </a:xfrm>
          <a:prstGeom prst="rect">
            <a:avLst/>
          </a:prstGeom>
          <a:noFill/>
          <a:ln cap="flat" cmpd="sng" w="9525">
            <a:solidFill>
              <a:schemeClr val="lt1"/>
            </a:solidFill>
            <a:prstDash val="solid"/>
            <a:round/>
            <a:headEnd len="sm" w="sm" type="none"/>
            <a:tailEnd len="sm" w="sm" type="none"/>
          </a:ln>
        </p:spPr>
      </p:pic>
      <p:pic>
        <p:nvPicPr>
          <p:cNvPr id="157" name="Google Shape;157;p24"/>
          <p:cNvPicPr preferRelativeResize="0"/>
          <p:nvPr/>
        </p:nvPicPr>
        <p:blipFill rotWithShape="1">
          <a:blip r:embed="rId5">
            <a:alphaModFix/>
          </a:blip>
          <a:srcRect b="4914" l="2725" r="2640" t="4914"/>
          <a:stretch/>
        </p:blipFill>
        <p:spPr>
          <a:xfrm>
            <a:off x="6458300" y="765300"/>
            <a:ext cx="5042349" cy="20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p:nvPr/>
        </p:nvSpPr>
        <p:spPr>
          <a:xfrm>
            <a:off x="5070587" y="2534144"/>
            <a:ext cx="2050800" cy="590100"/>
          </a:xfrm>
          <a:prstGeom prst="roundRect">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000">
                <a:solidFill>
                  <a:schemeClr val="dk2"/>
                </a:solidFill>
                <a:latin typeface="Consolas"/>
                <a:ea typeface="Consolas"/>
                <a:cs typeface="Consolas"/>
                <a:sym typeface="Consolas"/>
              </a:rPr>
              <a:t>Linux</a:t>
            </a:r>
            <a:endParaRPr b="1" sz="3000">
              <a:solidFill>
                <a:schemeClr val="dk2"/>
              </a:solidFill>
              <a:latin typeface="Consolas"/>
              <a:ea typeface="Consolas"/>
              <a:cs typeface="Consolas"/>
              <a:sym typeface="Consolas"/>
            </a:endParaRPr>
          </a:p>
        </p:txBody>
      </p:sp>
      <p:sp>
        <p:nvSpPr>
          <p:cNvPr id="163" name="Google Shape;163;p25"/>
          <p:cNvSpPr/>
          <p:nvPr/>
        </p:nvSpPr>
        <p:spPr>
          <a:xfrm>
            <a:off x="4497424" y="3832550"/>
            <a:ext cx="3197100" cy="590100"/>
          </a:xfrm>
          <a:prstGeom prst="roundRect">
            <a:avLst>
              <a:gd fmla="val 50000" name="adj"/>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solidFill>
                  <a:srgbClr val="FFFFFF"/>
                </a:solidFill>
                <a:latin typeface="Consolas"/>
                <a:ea typeface="Consolas"/>
                <a:cs typeface="Consolas"/>
                <a:sym typeface="Consolas"/>
              </a:rPr>
              <a:t>You’re good to go!</a:t>
            </a:r>
            <a:endParaRPr sz="2000">
              <a:solidFill>
                <a:srgbClr val="FFFFFF"/>
              </a:solidFill>
              <a:latin typeface="Consolas"/>
              <a:ea typeface="Consolas"/>
              <a:cs typeface="Consolas"/>
              <a:sym typeface="Consolas"/>
            </a:endParaRPr>
          </a:p>
        </p:txBody>
      </p:sp>
      <p:cxnSp>
        <p:nvCxnSpPr>
          <p:cNvPr id="164" name="Google Shape;164;p25"/>
          <p:cNvCxnSpPr>
            <a:stCxn id="162" idx="2"/>
            <a:endCxn id="163" idx="0"/>
          </p:cNvCxnSpPr>
          <p:nvPr/>
        </p:nvCxnSpPr>
        <p:spPr>
          <a:xfrm flipH="1" rot="-5400000">
            <a:off x="5742137" y="3478093"/>
            <a:ext cx="708300" cy="600"/>
          </a:xfrm>
          <a:prstGeom prst="bentConnector3">
            <a:avLst>
              <a:gd fmla="val 50000" name="adj1"/>
            </a:avLst>
          </a:prstGeom>
          <a:noFill/>
          <a:ln cap="flat" cmpd="sng" w="38100">
            <a:solidFill>
              <a:schemeClr val="lt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p:nvPr/>
        </p:nvSpPr>
        <p:spPr>
          <a:xfrm>
            <a:off x="7430987" y="2534144"/>
            <a:ext cx="2050800" cy="590100"/>
          </a:xfrm>
          <a:prstGeom prst="roundRect">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000">
                <a:solidFill>
                  <a:schemeClr val="dk2"/>
                </a:solidFill>
                <a:latin typeface="Consolas"/>
                <a:ea typeface="Consolas"/>
                <a:cs typeface="Consolas"/>
                <a:sym typeface="Consolas"/>
              </a:rPr>
              <a:t>m</a:t>
            </a:r>
            <a:r>
              <a:rPr b="1" lang="en-US" sz="3000">
                <a:solidFill>
                  <a:schemeClr val="dk2"/>
                </a:solidFill>
                <a:latin typeface="Consolas"/>
                <a:ea typeface="Consolas"/>
                <a:cs typeface="Consolas"/>
                <a:sym typeface="Consolas"/>
              </a:rPr>
              <a:t>acOS</a:t>
            </a:r>
            <a:endParaRPr b="1" sz="3000">
              <a:solidFill>
                <a:schemeClr val="dk2"/>
              </a:solidFill>
              <a:latin typeface="Consolas"/>
              <a:ea typeface="Consolas"/>
              <a:cs typeface="Consolas"/>
              <a:sym typeface="Consolas"/>
            </a:endParaRPr>
          </a:p>
        </p:txBody>
      </p:sp>
      <p:sp>
        <p:nvSpPr>
          <p:cNvPr id="170" name="Google Shape;170;p26"/>
          <p:cNvSpPr/>
          <p:nvPr/>
        </p:nvSpPr>
        <p:spPr>
          <a:xfrm>
            <a:off x="2710196" y="2534144"/>
            <a:ext cx="2050800" cy="590100"/>
          </a:xfrm>
          <a:prstGeom prst="roundRect">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000">
                <a:solidFill>
                  <a:schemeClr val="dk2"/>
                </a:solidFill>
                <a:latin typeface="Consolas"/>
                <a:ea typeface="Consolas"/>
                <a:cs typeface="Consolas"/>
                <a:sym typeface="Consolas"/>
              </a:rPr>
              <a:t>Windows</a:t>
            </a:r>
            <a:endParaRPr b="1" sz="3000">
              <a:solidFill>
                <a:schemeClr val="dk2"/>
              </a:solidFill>
              <a:latin typeface="Consolas"/>
              <a:ea typeface="Consolas"/>
              <a:cs typeface="Consolas"/>
              <a:sym typeface="Consolas"/>
            </a:endParaRPr>
          </a:p>
        </p:txBody>
      </p:sp>
      <p:sp>
        <p:nvSpPr>
          <p:cNvPr id="171" name="Google Shape;171;p26"/>
          <p:cNvSpPr/>
          <p:nvPr/>
        </p:nvSpPr>
        <p:spPr>
          <a:xfrm>
            <a:off x="1583200" y="3733745"/>
            <a:ext cx="2050800" cy="590100"/>
          </a:xfrm>
          <a:prstGeom prst="roundRect">
            <a:avLst>
              <a:gd fmla="val 50000" name="adj"/>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solidFill>
                  <a:srgbClr val="FFFFFF"/>
                </a:solidFill>
                <a:latin typeface="Consolas"/>
                <a:ea typeface="Consolas"/>
                <a:cs typeface="Consolas"/>
                <a:sym typeface="Consolas"/>
              </a:rPr>
              <a:t>WSL</a:t>
            </a:r>
            <a:endParaRPr sz="2000">
              <a:solidFill>
                <a:srgbClr val="FFFFFF"/>
              </a:solidFill>
              <a:latin typeface="Consolas"/>
              <a:ea typeface="Consolas"/>
              <a:cs typeface="Consolas"/>
              <a:sym typeface="Consolas"/>
            </a:endParaRPr>
          </a:p>
        </p:txBody>
      </p:sp>
      <p:sp>
        <p:nvSpPr>
          <p:cNvPr id="172" name="Google Shape;172;p26"/>
          <p:cNvSpPr/>
          <p:nvPr/>
        </p:nvSpPr>
        <p:spPr>
          <a:xfrm>
            <a:off x="3837191" y="3733745"/>
            <a:ext cx="2050800" cy="590100"/>
          </a:xfrm>
          <a:prstGeom prst="roundRect">
            <a:avLst>
              <a:gd fmla="val 50000" name="adj"/>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solidFill>
                  <a:srgbClr val="FFFFFF"/>
                </a:solidFill>
                <a:latin typeface="Consolas"/>
                <a:ea typeface="Consolas"/>
                <a:cs typeface="Consolas"/>
                <a:sym typeface="Consolas"/>
              </a:rPr>
              <a:t>Virtual Machine</a:t>
            </a:r>
            <a:endParaRPr sz="2000">
              <a:solidFill>
                <a:srgbClr val="FFFFFF"/>
              </a:solidFill>
              <a:latin typeface="Consolas"/>
              <a:ea typeface="Consolas"/>
              <a:cs typeface="Consolas"/>
              <a:sym typeface="Consolas"/>
            </a:endParaRPr>
          </a:p>
        </p:txBody>
      </p:sp>
      <p:sp>
        <p:nvSpPr>
          <p:cNvPr id="173" name="Google Shape;173;p26"/>
          <p:cNvSpPr/>
          <p:nvPr/>
        </p:nvSpPr>
        <p:spPr>
          <a:xfrm>
            <a:off x="6304000" y="3733745"/>
            <a:ext cx="2050800" cy="590100"/>
          </a:xfrm>
          <a:prstGeom prst="roundRect">
            <a:avLst>
              <a:gd fmla="val 50000" name="adj"/>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solidFill>
                  <a:srgbClr val="FFFFFF"/>
                </a:solidFill>
                <a:latin typeface="Consolas"/>
                <a:ea typeface="Consolas"/>
                <a:cs typeface="Consolas"/>
                <a:sym typeface="Consolas"/>
              </a:rPr>
              <a:t>Built-In Terminal</a:t>
            </a:r>
            <a:endParaRPr sz="2000">
              <a:solidFill>
                <a:srgbClr val="FFFFFF"/>
              </a:solidFill>
              <a:latin typeface="Consolas"/>
              <a:ea typeface="Consolas"/>
              <a:cs typeface="Consolas"/>
              <a:sym typeface="Consolas"/>
            </a:endParaRPr>
          </a:p>
        </p:txBody>
      </p:sp>
      <p:sp>
        <p:nvSpPr>
          <p:cNvPr id="174" name="Google Shape;174;p26"/>
          <p:cNvSpPr/>
          <p:nvPr/>
        </p:nvSpPr>
        <p:spPr>
          <a:xfrm>
            <a:off x="8557991" y="3733745"/>
            <a:ext cx="2050800" cy="590100"/>
          </a:xfrm>
          <a:prstGeom prst="roundRect">
            <a:avLst>
              <a:gd fmla="val 50000" name="adj"/>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000">
                <a:solidFill>
                  <a:srgbClr val="FFFFFF"/>
                </a:solidFill>
                <a:latin typeface="Consolas"/>
                <a:ea typeface="Consolas"/>
                <a:cs typeface="Consolas"/>
                <a:sym typeface="Consolas"/>
              </a:rPr>
              <a:t>Virtual Machine</a:t>
            </a:r>
            <a:endParaRPr sz="2000">
              <a:solidFill>
                <a:srgbClr val="FFFFFF"/>
              </a:solidFill>
              <a:latin typeface="Consolas"/>
              <a:ea typeface="Consolas"/>
              <a:cs typeface="Consolas"/>
              <a:sym typeface="Consolas"/>
            </a:endParaRPr>
          </a:p>
        </p:txBody>
      </p:sp>
      <p:cxnSp>
        <p:nvCxnSpPr>
          <p:cNvPr id="175" name="Google Shape;175;p26"/>
          <p:cNvCxnSpPr>
            <a:stCxn id="170" idx="2"/>
            <a:endCxn id="172" idx="0"/>
          </p:cNvCxnSpPr>
          <p:nvPr/>
        </p:nvCxnSpPr>
        <p:spPr>
          <a:xfrm flipH="1" rot="-5400000">
            <a:off x="3994346" y="2865493"/>
            <a:ext cx="609600" cy="1127100"/>
          </a:xfrm>
          <a:prstGeom prst="bentConnector3">
            <a:avLst>
              <a:gd fmla="val 50000" name="adj1"/>
            </a:avLst>
          </a:prstGeom>
          <a:noFill/>
          <a:ln cap="flat" cmpd="sng" w="38100">
            <a:solidFill>
              <a:schemeClr val="lt1"/>
            </a:solidFill>
            <a:prstDash val="solid"/>
            <a:round/>
            <a:headEnd len="sm" w="sm" type="none"/>
            <a:tailEnd len="sm" w="sm" type="none"/>
          </a:ln>
        </p:spPr>
      </p:cxnSp>
      <p:cxnSp>
        <p:nvCxnSpPr>
          <p:cNvPr id="176" name="Google Shape;176;p26"/>
          <p:cNvCxnSpPr>
            <a:stCxn id="171" idx="0"/>
            <a:endCxn id="170" idx="2"/>
          </p:cNvCxnSpPr>
          <p:nvPr/>
        </p:nvCxnSpPr>
        <p:spPr>
          <a:xfrm rot="-5400000">
            <a:off x="2867350" y="2865395"/>
            <a:ext cx="609600" cy="1127100"/>
          </a:xfrm>
          <a:prstGeom prst="bentConnector3">
            <a:avLst>
              <a:gd fmla="val 50000" name="adj1"/>
            </a:avLst>
          </a:prstGeom>
          <a:noFill/>
          <a:ln cap="flat" cmpd="sng" w="38100">
            <a:solidFill>
              <a:schemeClr val="lt1"/>
            </a:solidFill>
            <a:prstDash val="solid"/>
            <a:round/>
            <a:headEnd len="sm" w="sm" type="none"/>
            <a:tailEnd len="sm" w="sm" type="none"/>
          </a:ln>
        </p:spPr>
      </p:cxnSp>
      <p:cxnSp>
        <p:nvCxnSpPr>
          <p:cNvPr id="177" name="Google Shape;177;p26"/>
          <p:cNvCxnSpPr>
            <a:stCxn id="169" idx="2"/>
            <a:endCxn id="174" idx="0"/>
          </p:cNvCxnSpPr>
          <p:nvPr/>
        </p:nvCxnSpPr>
        <p:spPr>
          <a:xfrm flipH="1" rot="-5400000">
            <a:off x="8715137" y="2865493"/>
            <a:ext cx="609600" cy="1127100"/>
          </a:xfrm>
          <a:prstGeom prst="bentConnector3">
            <a:avLst>
              <a:gd fmla="val 50000" name="adj1"/>
            </a:avLst>
          </a:prstGeom>
          <a:noFill/>
          <a:ln cap="flat" cmpd="sng" w="38100">
            <a:solidFill>
              <a:schemeClr val="lt1"/>
            </a:solidFill>
            <a:prstDash val="solid"/>
            <a:round/>
            <a:headEnd len="sm" w="sm" type="none"/>
            <a:tailEnd len="sm" w="sm" type="none"/>
          </a:ln>
        </p:spPr>
      </p:cxnSp>
      <p:cxnSp>
        <p:nvCxnSpPr>
          <p:cNvPr id="178" name="Google Shape;178;p26"/>
          <p:cNvCxnSpPr>
            <a:stCxn id="173" idx="0"/>
            <a:endCxn id="169" idx="2"/>
          </p:cNvCxnSpPr>
          <p:nvPr/>
        </p:nvCxnSpPr>
        <p:spPr>
          <a:xfrm rot="-5400000">
            <a:off x="7588150" y="2865395"/>
            <a:ext cx="609600" cy="1127100"/>
          </a:xfrm>
          <a:prstGeom prst="bentConnector3">
            <a:avLst>
              <a:gd fmla="val 50000" name="adj1"/>
            </a:avLst>
          </a:prstGeom>
          <a:noFill/>
          <a:ln cap="flat" cmpd="sng" w="38100">
            <a:solidFill>
              <a:schemeClr val="lt1"/>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PowerShell? Command Prompt?</a:t>
            </a:r>
            <a:endParaRPr/>
          </a:p>
        </p:txBody>
      </p:sp>
      <p:sp>
        <p:nvSpPr>
          <p:cNvPr id="184" name="Google Shape;184;p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Those are shells too!</a:t>
            </a:r>
            <a:endParaRPr/>
          </a:p>
          <a:p>
            <a:pPr indent="-406400" lvl="0" marL="457200" rtl="0" algn="l">
              <a:spcBef>
                <a:spcPts val="0"/>
              </a:spcBef>
              <a:spcAft>
                <a:spcPts val="0"/>
              </a:spcAft>
              <a:buSzPts val="2800"/>
              <a:buChar char="-"/>
            </a:pPr>
            <a:r>
              <a:rPr lang="en-US"/>
              <a:t>However, </a:t>
            </a:r>
            <a:r>
              <a:rPr lang="en-US"/>
              <a:t>they're limited in tools and are Windows-based terminals, not Linux-based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5400"/>
              <a:t>Windows Subsystem for Linux</a:t>
            </a: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Installing WSL</a:t>
            </a:r>
            <a:endParaRPr/>
          </a:p>
        </p:txBody>
      </p:sp>
      <p:sp>
        <p:nvSpPr>
          <p:cNvPr id="195" name="Google Shape;195;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Open command prompt as administrator</a:t>
            </a:r>
            <a:endParaRPr/>
          </a:p>
          <a:p>
            <a:pPr indent="-381000" lvl="1" marL="914400" rtl="0" algn="l">
              <a:spcBef>
                <a:spcPts val="0"/>
              </a:spcBef>
              <a:spcAft>
                <a:spcPts val="0"/>
              </a:spcAft>
              <a:buSzPts val="2400"/>
              <a:buChar char="-"/>
            </a:pPr>
            <a:r>
              <a:rPr lang="en-US"/>
              <a:t>(Start button → type </a:t>
            </a:r>
            <a:r>
              <a:rPr b="1" lang="en-US" sz="2800">
                <a:solidFill>
                  <a:schemeClr val="dk2"/>
                </a:solidFill>
                <a:latin typeface="Consolas"/>
                <a:ea typeface="Consolas"/>
                <a:cs typeface="Consolas"/>
                <a:sym typeface="Consolas"/>
              </a:rPr>
              <a:t>cmd</a:t>
            </a:r>
            <a:r>
              <a:rPr lang="en-US"/>
              <a:t> → </a:t>
            </a:r>
            <a:r>
              <a:rPr lang="en-US"/>
              <a:t>right click → open as administrator)</a:t>
            </a:r>
            <a:endParaRPr/>
          </a:p>
          <a:p>
            <a:pPr indent="-406400" lvl="0" marL="457200" rtl="0" algn="l">
              <a:spcBef>
                <a:spcPts val="0"/>
              </a:spcBef>
              <a:spcAft>
                <a:spcPts val="0"/>
              </a:spcAft>
              <a:buSzPts val="2800"/>
              <a:buChar char="-"/>
            </a:pPr>
            <a:r>
              <a:rPr lang="en-US"/>
              <a:t>Type </a:t>
            </a:r>
            <a:r>
              <a:rPr b="1" lang="en-US">
                <a:solidFill>
                  <a:schemeClr val="dk2"/>
                </a:solidFill>
                <a:latin typeface="Consolas"/>
                <a:ea typeface="Consolas"/>
                <a:cs typeface="Consolas"/>
                <a:sym typeface="Consolas"/>
              </a:rPr>
              <a:t>wsl </a:t>
            </a:r>
            <a:r>
              <a:rPr b="1" lang="en-US">
                <a:solidFill>
                  <a:schemeClr val="dk2"/>
                </a:solidFill>
                <a:latin typeface="Consolas"/>
                <a:ea typeface="Consolas"/>
                <a:cs typeface="Consolas"/>
                <a:sym typeface="Consolas"/>
              </a:rPr>
              <a:t>--</a:t>
            </a:r>
            <a:r>
              <a:rPr b="1" lang="en-US">
                <a:solidFill>
                  <a:schemeClr val="dk2"/>
                </a:solidFill>
                <a:latin typeface="Consolas"/>
                <a:ea typeface="Consolas"/>
                <a:cs typeface="Consolas"/>
                <a:sym typeface="Consolas"/>
              </a:rPr>
              <a:t>install</a:t>
            </a:r>
            <a:endParaRPr b="1">
              <a:solidFill>
                <a:schemeClr val="dk2"/>
              </a:solidFill>
              <a:latin typeface="Consolas"/>
              <a:ea typeface="Consolas"/>
              <a:cs typeface="Consolas"/>
              <a:sym typeface="Consolas"/>
            </a:endParaRPr>
          </a:p>
          <a:p>
            <a:pPr indent="-406400" lvl="0" marL="457200" rtl="0" algn="l">
              <a:spcBef>
                <a:spcPts val="0"/>
              </a:spcBef>
              <a:spcAft>
                <a:spcPts val="0"/>
              </a:spcAft>
              <a:buSzPts val="2800"/>
              <a:buChar char="-"/>
            </a:pPr>
            <a:r>
              <a:rPr lang="en-US"/>
              <a:t>Restart computer</a:t>
            </a:r>
            <a:endParaRPr/>
          </a:p>
          <a:p>
            <a:pPr indent="-406400" lvl="0" marL="457200" rtl="0" algn="l">
              <a:spcBef>
                <a:spcPts val="0"/>
              </a:spcBef>
              <a:spcAft>
                <a:spcPts val="0"/>
              </a:spcAft>
              <a:buSzPts val="2800"/>
              <a:buChar char="-"/>
            </a:pPr>
            <a:r>
              <a:rPr lang="en-US"/>
              <a:t>Open command prompt</a:t>
            </a:r>
            <a:endParaRPr/>
          </a:p>
          <a:p>
            <a:pPr indent="-406400" lvl="0" marL="457200" rtl="0" algn="l">
              <a:spcBef>
                <a:spcPts val="0"/>
              </a:spcBef>
              <a:spcAft>
                <a:spcPts val="0"/>
              </a:spcAft>
              <a:buSzPts val="2800"/>
              <a:buChar char="-"/>
            </a:pPr>
            <a:r>
              <a:rPr lang="en-US"/>
              <a:t>Enter WSL by typing </a:t>
            </a:r>
            <a:r>
              <a:rPr b="1" lang="en-US">
                <a:solidFill>
                  <a:schemeClr val="dk2"/>
                </a:solidFill>
                <a:latin typeface="Consolas"/>
                <a:ea typeface="Consolas"/>
                <a:cs typeface="Consolas"/>
                <a:sym typeface="Consolas"/>
              </a:rPr>
              <a:t>wsl</a:t>
            </a:r>
            <a:endParaRPr b="1">
              <a:solidFill>
                <a:schemeClr val="dk2"/>
              </a:solidFill>
              <a:latin typeface="Consolas"/>
              <a:ea typeface="Consolas"/>
              <a:cs typeface="Consolas"/>
              <a:sym typeface="Consolas"/>
            </a:endParaRPr>
          </a:p>
          <a:p>
            <a:pPr indent="-406400" lvl="0" marL="457200" rtl="0" algn="l">
              <a:spcBef>
                <a:spcPts val="0"/>
              </a:spcBef>
              <a:spcAft>
                <a:spcPts val="0"/>
              </a:spcAft>
              <a:buSzPts val="2800"/>
              <a:buChar char="-"/>
            </a:pPr>
            <a:r>
              <a:rPr lang="en-US"/>
              <a:t>You now have a linux shell</a:t>
            </a:r>
            <a:endParaRPr/>
          </a:p>
        </p:txBody>
      </p:sp>
      <p:pic>
        <p:nvPicPr>
          <p:cNvPr id="196" name="Google Shape;196;p29"/>
          <p:cNvPicPr preferRelativeResize="0"/>
          <p:nvPr/>
        </p:nvPicPr>
        <p:blipFill>
          <a:blip r:embed="rId3">
            <a:alphaModFix/>
          </a:blip>
          <a:stretch>
            <a:fillRect/>
          </a:stretch>
        </p:blipFill>
        <p:spPr>
          <a:xfrm>
            <a:off x="6584912" y="3061134"/>
            <a:ext cx="4438000" cy="231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6" name="Shape 76"/>
        <p:cNvGrpSpPr/>
        <p:nvPr/>
      </p:nvGrpSpPr>
      <p:grpSpPr>
        <a:xfrm>
          <a:off x="0" y="0"/>
          <a:ext cx="0" cy="0"/>
          <a:chOff x="0" y="0"/>
          <a:chExt cx="0" cy="0"/>
        </a:xfrm>
      </p:grpSpPr>
      <p:sp>
        <p:nvSpPr>
          <p:cNvPr id="77" name="Google Shape;77;p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Slide Styling Guidelines</a:t>
            </a:r>
            <a:endParaRPr/>
          </a:p>
        </p:txBody>
      </p:sp>
      <p:sp>
        <p:nvSpPr>
          <p:cNvPr id="78" name="Google Shape;78;p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406400" lvl="0" marL="457200" rtl="0" algn="l">
              <a:spcBef>
                <a:spcPts val="1000"/>
              </a:spcBef>
              <a:spcAft>
                <a:spcPts val="0"/>
              </a:spcAft>
              <a:buClr>
                <a:schemeClr val="dk1"/>
              </a:buClr>
              <a:buSzPts val="2800"/>
              <a:buChar char="-"/>
            </a:pPr>
            <a:r>
              <a:rPr lang="en-US">
                <a:solidFill>
                  <a:schemeClr val="dk1"/>
                </a:solidFill>
              </a:rPr>
              <a:t>Remove this slide once you have read the guidelines</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Do not put "SIGPwny" or "Meeting" or "Seminar" (or synonyms) in the title</a:t>
            </a:r>
            <a:endParaRPr>
              <a:solidFill>
                <a:schemeClr val="dk1"/>
              </a:solidFill>
            </a:endParaRPr>
          </a:p>
          <a:p>
            <a:pPr indent="-381000" lvl="1" marL="914400" rtl="0" algn="l">
              <a:spcBef>
                <a:spcPts val="0"/>
              </a:spcBef>
              <a:spcAft>
                <a:spcPts val="0"/>
              </a:spcAft>
              <a:buClr>
                <a:schemeClr val="dk1"/>
              </a:buClr>
              <a:buSzPts val="2400"/>
              <a:buChar char="-"/>
            </a:pPr>
            <a:r>
              <a:rPr lang="en-US">
                <a:solidFill>
                  <a:schemeClr val="dk1"/>
                </a:solidFill>
              </a:rPr>
              <a:t>Unless it is for info meetings or the Recursive Meeting :)</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Use dashes ("-") for bullet points</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Use straight quotes (""), not smart quotes (“”)</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Avoid moving text boxes for titles and headings</a:t>
            </a:r>
            <a:endParaRPr>
              <a:solidFill>
                <a:schemeClr val="dk1"/>
              </a:solidFill>
            </a:endParaRPr>
          </a:p>
          <a:p>
            <a:pPr indent="-381000" lvl="1" marL="914400" rtl="0" algn="l">
              <a:spcBef>
                <a:spcPts val="0"/>
              </a:spcBef>
              <a:spcAft>
                <a:spcPts val="0"/>
              </a:spcAft>
              <a:buClr>
                <a:schemeClr val="dk1"/>
              </a:buClr>
              <a:buSzPts val="2400"/>
              <a:buChar char="-"/>
            </a:pPr>
            <a:r>
              <a:rPr lang="en-US">
                <a:solidFill>
                  <a:schemeClr val="dk1"/>
                </a:solidFill>
              </a:rPr>
              <a:t>Unless they are all consistently moved!</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Stick to SIGPwny theme colors in the color picker</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Do not make text too small (</a:t>
            </a:r>
            <a:r>
              <a:rPr lang="en-US" sz="2000">
                <a:solidFill>
                  <a:schemeClr val="dk1"/>
                </a:solidFill>
              </a:rPr>
              <a:t>font size 20 is the limit</a:t>
            </a:r>
            <a:r>
              <a:rPr lang="en-US">
                <a:solidFill>
                  <a:schemeClr val="dk1"/>
                </a:solidFill>
              </a:rPr>
              <a:t>)</a:t>
            </a:r>
            <a:endParaRPr>
              <a:solidFill>
                <a:schemeClr val="dk1"/>
              </a:solidFill>
            </a:endParaRPr>
          </a:p>
          <a:p>
            <a:pPr indent="-406400" lvl="0" marL="457200" rtl="0" algn="l">
              <a:spcBef>
                <a:spcPts val="0"/>
              </a:spcBef>
              <a:spcAft>
                <a:spcPts val="0"/>
              </a:spcAft>
              <a:buClr>
                <a:schemeClr val="dk1"/>
              </a:buClr>
              <a:buSzPts val="2800"/>
              <a:buChar char="-"/>
            </a:pPr>
            <a:r>
              <a:rPr lang="en-US">
                <a:solidFill>
                  <a:schemeClr val="dk1"/>
                </a:solidFill>
              </a:rPr>
              <a:t>Reference Brand Guidelines here:</a:t>
            </a:r>
            <a:endParaRPr>
              <a:solidFill>
                <a:schemeClr val="dk1"/>
              </a:solidFill>
            </a:endParaRPr>
          </a:p>
          <a:p>
            <a:pPr indent="-381000" lvl="1" marL="914400" rtl="0" algn="l">
              <a:spcBef>
                <a:spcPts val="0"/>
              </a:spcBef>
              <a:spcAft>
                <a:spcPts val="0"/>
              </a:spcAft>
              <a:buClr>
                <a:schemeClr val="dk1"/>
              </a:buClr>
              <a:buSzPts val="2400"/>
              <a:buChar char="-"/>
            </a:pPr>
            <a:r>
              <a:rPr lang="en-US" u="sng">
                <a:solidFill>
                  <a:schemeClr val="hlink"/>
                </a:solidFill>
                <a:hlinkClick r:id="rId3"/>
              </a:rPr>
              <a:t>https://docs.google.com/document/d/1SioiiGVKlwm0sn56YOr_ESFkqx1HeAv7JfERbel_AoM/edit</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WSL - Older Windows 10 Versions</a:t>
            </a:r>
            <a:endParaRPr/>
          </a:p>
        </p:txBody>
      </p:sp>
      <p:sp>
        <p:nvSpPr>
          <p:cNvPr id="202" name="Google Shape;202;p30"/>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Go to the Windows search bar</a:t>
            </a:r>
            <a:endParaRPr/>
          </a:p>
          <a:p>
            <a:pPr indent="-342900" lvl="0" marL="457200" rtl="0" algn="l">
              <a:spcBef>
                <a:spcPts val="0"/>
              </a:spcBef>
              <a:spcAft>
                <a:spcPts val="0"/>
              </a:spcAft>
              <a:buSzPts val="1800"/>
              <a:buChar char="-"/>
            </a:pPr>
            <a:r>
              <a:rPr lang="en-US"/>
              <a:t>Search "Turn Windows features on or off"</a:t>
            </a:r>
            <a:endParaRPr/>
          </a:p>
          <a:p>
            <a:pPr indent="-342900" lvl="0" marL="457200" rtl="0" algn="l">
              <a:spcBef>
                <a:spcPts val="0"/>
              </a:spcBef>
              <a:spcAft>
                <a:spcPts val="0"/>
              </a:spcAft>
              <a:buSzPts val="1800"/>
              <a:buChar char="-"/>
            </a:pPr>
            <a:r>
              <a:rPr lang="en-US"/>
              <a:t>Check </a:t>
            </a:r>
            <a:r>
              <a:rPr lang="en-US"/>
              <a:t>"Virtual Machine Platform" and</a:t>
            </a:r>
            <a:r>
              <a:rPr lang="en-US"/>
              <a:t> "Windows Subsystem for Linux" </a:t>
            </a:r>
            <a:endParaRPr/>
          </a:p>
          <a:p>
            <a:pPr indent="-342900" lvl="0" marL="457200" rtl="0" algn="l">
              <a:spcBef>
                <a:spcPts val="0"/>
              </a:spcBef>
              <a:spcAft>
                <a:spcPts val="0"/>
              </a:spcAft>
              <a:buSzPts val="1800"/>
              <a:buChar char="-"/>
            </a:pPr>
            <a:r>
              <a:rPr lang="en-US"/>
              <a:t>Restart</a:t>
            </a:r>
            <a:endParaRPr>
              <a:solidFill>
                <a:schemeClr val="accent1"/>
              </a:solidFill>
            </a:endParaRPr>
          </a:p>
        </p:txBody>
      </p:sp>
      <p:pic>
        <p:nvPicPr>
          <p:cNvPr id="203" name="Google Shape;203;p30"/>
          <p:cNvPicPr preferRelativeResize="0"/>
          <p:nvPr/>
        </p:nvPicPr>
        <p:blipFill>
          <a:blip r:embed="rId3">
            <a:alphaModFix/>
          </a:blip>
          <a:stretch>
            <a:fillRect/>
          </a:stretch>
        </p:blipFill>
        <p:spPr>
          <a:xfrm>
            <a:off x="6860675" y="1844225"/>
            <a:ext cx="3591550" cy="3169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WSL - Older Windows 10 Versions</a:t>
            </a:r>
            <a:endParaRPr/>
          </a:p>
        </p:txBody>
      </p:sp>
      <p:sp>
        <p:nvSpPr>
          <p:cNvPr id="209" name="Google Shape;209;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Open the Microsoft Store and search for "Ubuntu"</a:t>
            </a:r>
            <a:endParaRPr/>
          </a:p>
          <a:p>
            <a:pPr indent="-406400" lvl="0" marL="457200" rtl="0" algn="l">
              <a:spcBef>
                <a:spcPts val="0"/>
              </a:spcBef>
              <a:spcAft>
                <a:spcPts val="0"/>
              </a:spcAft>
              <a:buSzPts val="28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Windows Subsystem for Linux</a:t>
            </a:r>
            <a:endParaRPr/>
          </a:p>
        </p:txBody>
      </p:sp>
      <p:pic>
        <p:nvPicPr>
          <p:cNvPr id="215" name="Google Shape;215;p32"/>
          <p:cNvPicPr preferRelativeResize="0"/>
          <p:nvPr/>
        </p:nvPicPr>
        <p:blipFill>
          <a:blip r:embed="rId3">
            <a:alphaModFix/>
          </a:blip>
          <a:stretch>
            <a:fillRect/>
          </a:stretch>
        </p:blipFill>
        <p:spPr>
          <a:xfrm>
            <a:off x="3224887" y="3653350"/>
            <a:ext cx="3891675" cy="1700200"/>
          </a:xfrm>
          <a:prstGeom prst="rect">
            <a:avLst/>
          </a:prstGeom>
          <a:noFill/>
          <a:ln>
            <a:noFill/>
          </a:ln>
        </p:spPr>
      </p:pic>
      <p:sp>
        <p:nvSpPr>
          <p:cNvPr id="216" name="Google Shape;216;p32"/>
          <p:cNvSpPr txBox="1"/>
          <p:nvPr/>
        </p:nvSpPr>
        <p:spPr>
          <a:xfrm>
            <a:off x="838200" y="2609875"/>
            <a:ext cx="2032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chemeClr val="lt1"/>
                </a:solidFill>
                <a:latin typeface="Candara"/>
                <a:ea typeface="Candara"/>
                <a:cs typeface="Candara"/>
                <a:sym typeface="Candara"/>
              </a:rPr>
              <a:t>⊞ + S</a:t>
            </a:r>
            <a:endParaRPr sz="4800">
              <a:solidFill>
                <a:schemeClr val="lt1"/>
              </a:solidFill>
              <a:latin typeface="Candara"/>
              <a:ea typeface="Candara"/>
              <a:cs typeface="Candara"/>
              <a:sym typeface="Candara"/>
            </a:endParaRPr>
          </a:p>
        </p:txBody>
      </p:sp>
      <p:cxnSp>
        <p:nvCxnSpPr>
          <p:cNvPr id="217" name="Google Shape;217;p32"/>
          <p:cNvCxnSpPr/>
          <p:nvPr/>
        </p:nvCxnSpPr>
        <p:spPr>
          <a:xfrm>
            <a:off x="2733325"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18" name="Google Shape;218;p32"/>
          <p:cNvSpPr txBox="1"/>
          <p:nvPr/>
        </p:nvSpPr>
        <p:spPr>
          <a:xfrm>
            <a:off x="3858325" y="2702125"/>
            <a:ext cx="246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Candara"/>
                <a:ea typeface="Candara"/>
                <a:cs typeface="Candara"/>
                <a:sym typeface="Candara"/>
              </a:rPr>
              <a:t>Search “Turn Windows features on or off”</a:t>
            </a:r>
            <a:endParaRPr sz="1800">
              <a:solidFill>
                <a:schemeClr val="lt1"/>
              </a:solidFill>
              <a:latin typeface="Candara"/>
              <a:ea typeface="Candara"/>
              <a:cs typeface="Candara"/>
              <a:sym typeface="Candara"/>
            </a:endParaRPr>
          </a:p>
        </p:txBody>
      </p:sp>
      <p:pic>
        <p:nvPicPr>
          <p:cNvPr id="219" name="Google Shape;219;p32"/>
          <p:cNvPicPr preferRelativeResize="0"/>
          <p:nvPr/>
        </p:nvPicPr>
        <p:blipFill>
          <a:blip r:embed="rId4">
            <a:alphaModFix/>
          </a:blip>
          <a:stretch>
            <a:fillRect/>
          </a:stretch>
        </p:blipFill>
        <p:spPr>
          <a:xfrm>
            <a:off x="7973025" y="1596750"/>
            <a:ext cx="3591550" cy="3169525"/>
          </a:xfrm>
          <a:prstGeom prst="rect">
            <a:avLst/>
          </a:prstGeom>
          <a:noFill/>
          <a:ln>
            <a:noFill/>
          </a:ln>
          <a:effectLst>
            <a:outerShdw blurRad="57150" rotWithShape="0" algn="bl" dir="5400000" dist="19050">
              <a:srgbClr val="000000">
                <a:alpha val="50000"/>
              </a:srgbClr>
            </a:outerShdw>
          </a:effectLst>
        </p:spPr>
      </p:pic>
      <p:cxnSp>
        <p:nvCxnSpPr>
          <p:cNvPr id="220" name="Google Shape;220;p32"/>
          <p:cNvCxnSpPr/>
          <p:nvPr/>
        </p:nvCxnSpPr>
        <p:spPr>
          <a:xfrm>
            <a:off x="6475388" y="3071575"/>
            <a:ext cx="11250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Windows Subsystem for Linux</a:t>
            </a:r>
            <a:endParaRPr/>
          </a:p>
        </p:txBody>
      </p:sp>
      <p:pic>
        <p:nvPicPr>
          <p:cNvPr id="226" name="Google Shape;226;p33"/>
          <p:cNvPicPr preferRelativeResize="0"/>
          <p:nvPr/>
        </p:nvPicPr>
        <p:blipFill>
          <a:blip r:embed="rId3">
            <a:alphaModFix/>
          </a:blip>
          <a:stretch>
            <a:fillRect/>
          </a:stretch>
        </p:blipFill>
        <p:spPr>
          <a:xfrm>
            <a:off x="3224887" y="3653350"/>
            <a:ext cx="3891675" cy="1700200"/>
          </a:xfrm>
          <a:prstGeom prst="rect">
            <a:avLst/>
          </a:prstGeom>
          <a:noFill/>
          <a:ln>
            <a:noFill/>
          </a:ln>
        </p:spPr>
      </p:pic>
      <p:sp>
        <p:nvSpPr>
          <p:cNvPr id="227" name="Google Shape;227;p33"/>
          <p:cNvSpPr txBox="1"/>
          <p:nvPr/>
        </p:nvSpPr>
        <p:spPr>
          <a:xfrm>
            <a:off x="838200" y="2609875"/>
            <a:ext cx="2032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chemeClr val="lt1"/>
                </a:solidFill>
                <a:latin typeface="Candara"/>
                <a:ea typeface="Candara"/>
                <a:cs typeface="Candara"/>
                <a:sym typeface="Candara"/>
              </a:rPr>
              <a:t>⊞ + S</a:t>
            </a:r>
            <a:endParaRPr sz="4800">
              <a:solidFill>
                <a:schemeClr val="lt1"/>
              </a:solidFill>
              <a:latin typeface="Candara"/>
              <a:ea typeface="Candara"/>
              <a:cs typeface="Candara"/>
              <a:sym typeface="Candara"/>
            </a:endParaRPr>
          </a:p>
        </p:txBody>
      </p:sp>
      <p:cxnSp>
        <p:nvCxnSpPr>
          <p:cNvPr id="228" name="Google Shape;228;p33"/>
          <p:cNvCxnSpPr/>
          <p:nvPr/>
        </p:nvCxnSpPr>
        <p:spPr>
          <a:xfrm>
            <a:off x="2733325"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29" name="Google Shape;229;p33"/>
          <p:cNvSpPr txBox="1"/>
          <p:nvPr/>
        </p:nvSpPr>
        <p:spPr>
          <a:xfrm>
            <a:off x="3858325" y="2702125"/>
            <a:ext cx="246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Candara"/>
                <a:ea typeface="Candara"/>
                <a:cs typeface="Candara"/>
                <a:sym typeface="Candara"/>
              </a:rPr>
              <a:t>Search “Turn Windows features on or off”</a:t>
            </a:r>
            <a:endParaRPr sz="1800">
              <a:solidFill>
                <a:schemeClr val="lt1"/>
              </a:solidFill>
              <a:latin typeface="Candara"/>
              <a:ea typeface="Candara"/>
              <a:cs typeface="Candara"/>
              <a:sym typeface="Candara"/>
            </a:endParaRPr>
          </a:p>
        </p:txBody>
      </p:sp>
      <p:pic>
        <p:nvPicPr>
          <p:cNvPr id="230" name="Google Shape;230;p33"/>
          <p:cNvPicPr preferRelativeResize="0"/>
          <p:nvPr/>
        </p:nvPicPr>
        <p:blipFill>
          <a:blip r:embed="rId4">
            <a:alphaModFix/>
          </a:blip>
          <a:stretch>
            <a:fillRect/>
          </a:stretch>
        </p:blipFill>
        <p:spPr>
          <a:xfrm>
            <a:off x="7973025" y="1596750"/>
            <a:ext cx="3591550" cy="3169525"/>
          </a:xfrm>
          <a:prstGeom prst="rect">
            <a:avLst/>
          </a:prstGeom>
          <a:noFill/>
          <a:ln>
            <a:noFill/>
          </a:ln>
        </p:spPr>
      </p:pic>
      <p:cxnSp>
        <p:nvCxnSpPr>
          <p:cNvPr id="231" name="Google Shape;231;p33"/>
          <p:cNvCxnSpPr/>
          <p:nvPr/>
        </p:nvCxnSpPr>
        <p:spPr>
          <a:xfrm>
            <a:off x="6475388" y="3071575"/>
            <a:ext cx="1125000" cy="0"/>
          </a:xfrm>
          <a:prstGeom prst="straightConnector1">
            <a:avLst/>
          </a:prstGeom>
          <a:noFill/>
          <a:ln cap="flat" cmpd="sng" w="9525">
            <a:solidFill>
              <a:schemeClr val="lt1"/>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274E13"/>
                </a:solidFill>
              </a:rPr>
              <a:t>Windows Subsystem for Linux</a:t>
            </a:r>
            <a:endParaRPr>
              <a:solidFill>
                <a:srgbClr val="274E13"/>
              </a:solidFill>
            </a:endParaRPr>
          </a:p>
        </p:txBody>
      </p:sp>
      <p:pic>
        <p:nvPicPr>
          <p:cNvPr id="237" name="Google Shape;237;p34"/>
          <p:cNvPicPr preferRelativeResize="0"/>
          <p:nvPr/>
        </p:nvPicPr>
        <p:blipFill>
          <a:blip r:embed="rId3">
            <a:alphaModFix/>
          </a:blip>
          <a:stretch>
            <a:fillRect/>
          </a:stretch>
        </p:blipFill>
        <p:spPr>
          <a:xfrm>
            <a:off x="3224887" y="3653350"/>
            <a:ext cx="3891675" cy="1700200"/>
          </a:xfrm>
          <a:prstGeom prst="rect">
            <a:avLst/>
          </a:prstGeom>
          <a:noFill/>
          <a:ln>
            <a:noFill/>
          </a:ln>
        </p:spPr>
      </p:pic>
      <p:sp>
        <p:nvSpPr>
          <p:cNvPr id="238" name="Google Shape;238;p34"/>
          <p:cNvSpPr txBox="1"/>
          <p:nvPr/>
        </p:nvSpPr>
        <p:spPr>
          <a:xfrm>
            <a:off x="838200" y="2609875"/>
            <a:ext cx="2032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rgbClr val="595959"/>
                </a:solidFill>
                <a:latin typeface="Candara"/>
                <a:ea typeface="Candara"/>
                <a:cs typeface="Candara"/>
                <a:sym typeface="Candara"/>
              </a:rPr>
              <a:t>⊞ + S</a:t>
            </a:r>
            <a:endParaRPr sz="4800">
              <a:solidFill>
                <a:srgbClr val="595959"/>
              </a:solidFill>
              <a:latin typeface="Candara"/>
              <a:ea typeface="Candara"/>
              <a:cs typeface="Candara"/>
              <a:sym typeface="Candara"/>
            </a:endParaRPr>
          </a:p>
        </p:txBody>
      </p:sp>
      <p:cxnSp>
        <p:nvCxnSpPr>
          <p:cNvPr id="239" name="Google Shape;239;p34"/>
          <p:cNvCxnSpPr/>
          <p:nvPr/>
        </p:nvCxnSpPr>
        <p:spPr>
          <a:xfrm>
            <a:off x="2733325" y="3071575"/>
            <a:ext cx="1125000" cy="0"/>
          </a:xfrm>
          <a:prstGeom prst="straightConnector1">
            <a:avLst/>
          </a:prstGeom>
          <a:noFill/>
          <a:ln cap="flat" cmpd="sng" w="9525">
            <a:solidFill>
              <a:srgbClr val="595959"/>
            </a:solidFill>
            <a:prstDash val="solid"/>
            <a:round/>
            <a:headEnd len="med" w="med" type="none"/>
            <a:tailEnd len="med" w="med" type="triangle"/>
          </a:ln>
        </p:spPr>
      </p:cxnSp>
      <p:sp>
        <p:nvSpPr>
          <p:cNvPr id="240" name="Google Shape;240;p34"/>
          <p:cNvSpPr txBox="1"/>
          <p:nvPr/>
        </p:nvSpPr>
        <p:spPr>
          <a:xfrm>
            <a:off x="3858325" y="2702125"/>
            <a:ext cx="246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595959"/>
                </a:solidFill>
                <a:latin typeface="Candara"/>
                <a:ea typeface="Candara"/>
                <a:cs typeface="Candara"/>
                <a:sym typeface="Candara"/>
              </a:rPr>
              <a:t>Search “Turn Windows features on or off”</a:t>
            </a:r>
            <a:endParaRPr sz="1800">
              <a:solidFill>
                <a:srgbClr val="595959"/>
              </a:solidFill>
              <a:latin typeface="Candara"/>
              <a:ea typeface="Candara"/>
              <a:cs typeface="Candara"/>
              <a:sym typeface="Candara"/>
            </a:endParaRPr>
          </a:p>
        </p:txBody>
      </p:sp>
      <p:pic>
        <p:nvPicPr>
          <p:cNvPr id="241" name="Google Shape;241;p34"/>
          <p:cNvPicPr preferRelativeResize="0"/>
          <p:nvPr/>
        </p:nvPicPr>
        <p:blipFill>
          <a:blip r:embed="rId4">
            <a:alphaModFix/>
          </a:blip>
          <a:stretch>
            <a:fillRect/>
          </a:stretch>
        </p:blipFill>
        <p:spPr>
          <a:xfrm>
            <a:off x="7973025" y="1596750"/>
            <a:ext cx="3591550" cy="3169525"/>
          </a:xfrm>
          <a:prstGeom prst="rect">
            <a:avLst/>
          </a:prstGeom>
          <a:noFill/>
          <a:ln>
            <a:noFill/>
          </a:ln>
        </p:spPr>
      </p:pic>
      <p:cxnSp>
        <p:nvCxnSpPr>
          <p:cNvPr id="242" name="Google Shape;242;p34"/>
          <p:cNvCxnSpPr/>
          <p:nvPr/>
        </p:nvCxnSpPr>
        <p:spPr>
          <a:xfrm>
            <a:off x="6475388" y="3071575"/>
            <a:ext cx="1125000" cy="0"/>
          </a:xfrm>
          <a:prstGeom prst="straightConnector1">
            <a:avLst/>
          </a:prstGeom>
          <a:noFill/>
          <a:ln cap="flat" cmpd="sng" w="9525">
            <a:solidFill>
              <a:srgbClr val="595959"/>
            </a:solidFill>
            <a:prstDash val="solid"/>
            <a:round/>
            <a:headEnd len="med" w="med" type="none"/>
            <a:tailEnd len="med" w="med" type="triangle"/>
          </a:ln>
        </p:spPr>
      </p:cxnSp>
      <p:pic>
        <p:nvPicPr>
          <p:cNvPr id="243" name="Google Shape;243;p34"/>
          <p:cNvPicPr preferRelativeResize="0"/>
          <p:nvPr/>
        </p:nvPicPr>
        <p:blipFill rotWithShape="1">
          <a:blip r:embed="rId5">
            <a:alphaModFix/>
          </a:blip>
          <a:srcRect b="19959" l="3449" r="29037" t="64768"/>
          <a:stretch/>
        </p:blipFill>
        <p:spPr>
          <a:xfrm>
            <a:off x="7725097" y="3275838"/>
            <a:ext cx="3701625" cy="738900"/>
          </a:xfrm>
          <a:prstGeom prst="rect">
            <a:avLst/>
          </a:prstGeom>
          <a:noFill/>
          <a:ln>
            <a:noFill/>
          </a:ln>
        </p:spPr>
      </p:pic>
      <p:sp>
        <p:nvSpPr>
          <p:cNvPr id="244" name="Google Shape;244;p34"/>
          <p:cNvSpPr/>
          <p:nvPr/>
        </p:nvSpPr>
        <p:spPr>
          <a:xfrm>
            <a:off x="7845338" y="3522137"/>
            <a:ext cx="3386400" cy="246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838200" y="27661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6000"/>
              <a:t>Restart!</a:t>
            </a:r>
            <a:endParaRPr sz="6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36"/>
          <p:cNvSpPr txBox="1"/>
          <p:nvPr/>
        </p:nvSpPr>
        <p:spPr>
          <a:xfrm>
            <a:off x="3722850" y="2967300"/>
            <a:ext cx="4746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chemeClr val="lt1"/>
                </a:solidFill>
                <a:latin typeface="Candara"/>
                <a:ea typeface="Candara"/>
                <a:cs typeface="Candara"/>
                <a:sym typeface="Candara"/>
              </a:rPr>
              <a:t>Go set this up!</a:t>
            </a:r>
            <a:endParaRPr sz="4800">
              <a:solidFill>
                <a:schemeClr val="lt1"/>
              </a:solidFill>
              <a:latin typeface="Candara"/>
              <a:ea typeface="Candara"/>
              <a:cs typeface="Candara"/>
              <a:sym typeface="Canda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Getting A Terminal</a:t>
            </a:r>
            <a:endParaRPr/>
          </a:p>
        </p:txBody>
      </p:sp>
      <p:pic>
        <p:nvPicPr>
          <p:cNvPr id="260" name="Google Shape;260;p37"/>
          <p:cNvPicPr preferRelativeResize="0"/>
          <p:nvPr/>
        </p:nvPicPr>
        <p:blipFill>
          <a:blip r:embed="rId3">
            <a:alphaModFix/>
          </a:blip>
          <a:stretch>
            <a:fillRect/>
          </a:stretch>
        </p:blipFill>
        <p:spPr>
          <a:xfrm>
            <a:off x="7859100" y="1447480"/>
            <a:ext cx="3551750" cy="3445535"/>
          </a:xfrm>
          <a:prstGeom prst="rect">
            <a:avLst/>
          </a:prstGeom>
          <a:noFill/>
          <a:ln>
            <a:noFill/>
          </a:ln>
        </p:spPr>
      </p:pic>
      <p:pic>
        <p:nvPicPr>
          <p:cNvPr id="261" name="Google Shape;261;p37"/>
          <p:cNvPicPr preferRelativeResize="0"/>
          <p:nvPr/>
        </p:nvPicPr>
        <p:blipFill>
          <a:blip r:embed="rId4">
            <a:alphaModFix/>
          </a:blip>
          <a:stretch>
            <a:fillRect/>
          </a:stretch>
        </p:blipFill>
        <p:spPr>
          <a:xfrm>
            <a:off x="108550" y="3462900"/>
            <a:ext cx="5120049" cy="1599200"/>
          </a:xfrm>
          <a:prstGeom prst="rect">
            <a:avLst/>
          </a:prstGeom>
          <a:noFill/>
          <a:ln>
            <a:noFill/>
          </a:ln>
        </p:spPr>
      </p:pic>
      <p:sp>
        <p:nvSpPr>
          <p:cNvPr id="262" name="Google Shape;262;p37"/>
          <p:cNvSpPr txBox="1"/>
          <p:nvPr/>
        </p:nvSpPr>
        <p:spPr>
          <a:xfrm>
            <a:off x="838200" y="2609875"/>
            <a:ext cx="2032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rgbClr val="7DCC48"/>
                </a:solidFill>
                <a:latin typeface="Candara"/>
                <a:ea typeface="Candara"/>
                <a:cs typeface="Candara"/>
                <a:sym typeface="Candara"/>
              </a:rPr>
              <a:t>Open the Microsoft Store</a:t>
            </a:r>
            <a:endParaRPr sz="2000">
              <a:solidFill>
                <a:srgbClr val="7DCC48"/>
              </a:solidFill>
              <a:latin typeface="Candara"/>
              <a:ea typeface="Candara"/>
              <a:cs typeface="Candara"/>
              <a:sym typeface="Candara"/>
            </a:endParaRPr>
          </a:p>
        </p:txBody>
      </p:sp>
      <p:cxnSp>
        <p:nvCxnSpPr>
          <p:cNvPr id="263" name="Google Shape;263;p37"/>
          <p:cNvCxnSpPr/>
          <p:nvPr/>
        </p:nvCxnSpPr>
        <p:spPr>
          <a:xfrm>
            <a:off x="2733325"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64" name="Google Shape;264;p37"/>
          <p:cNvSpPr txBox="1"/>
          <p:nvPr/>
        </p:nvSpPr>
        <p:spPr>
          <a:xfrm>
            <a:off x="3858325" y="2840725"/>
            <a:ext cx="246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Candara"/>
                <a:ea typeface="Candara"/>
                <a:cs typeface="Candara"/>
                <a:sym typeface="Candara"/>
              </a:rPr>
              <a:t>Search “Ubuntu”</a:t>
            </a:r>
            <a:endParaRPr sz="1800">
              <a:solidFill>
                <a:schemeClr val="lt1"/>
              </a:solidFill>
              <a:latin typeface="Candara"/>
              <a:ea typeface="Candara"/>
              <a:cs typeface="Candara"/>
              <a:sym typeface="Candara"/>
            </a:endParaRPr>
          </a:p>
        </p:txBody>
      </p:sp>
      <p:cxnSp>
        <p:nvCxnSpPr>
          <p:cNvPr id="265" name="Google Shape;265;p37"/>
          <p:cNvCxnSpPr/>
          <p:nvPr/>
        </p:nvCxnSpPr>
        <p:spPr>
          <a:xfrm>
            <a:off x="6475388"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66" name="Google Shape;266;p37"/>
          <p:cNvSpPr/>
          <p:nvPr/>
        </p:nvSpPr>
        <p:spPr>
          <a:xfrm>
            <a:off x="7943450" y="2812275"/>
            <a:ext cx="1125000" cy="2072100"/>
          </a:xfrm>
          <a:prstGeom prst="rect">
            <a:avLst/>
          </a:prstGeom>
          <a:noFill/>
          <a:ln cap="flat" cmpd="sng" w="2857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Getting A Terminal</a:t>
            </a:r>
            <a:endParaRPr/>
          </a:p>
        </p:txBody>
      </p:sp>
      <p:pic>
        <p:nvPicPr>
          <p:cNvPr id="272" name="Google Shape;272;p38"/>
          <p:cNvPicPr preferRelativeResize="0"/>
          <p:nvPr/>
        </p:nvPicPr>
        <p:blipFill>
          <a:blip r:embed="rId3">
            <a:alphaModFix/>
          </a:blip>
          <a:stretch>
            <a:fillRect/>
          </a:stretch>
        </p:blipFill>
        <p:spPr>
          <a:xfrm>
            <a:off x="7859100" y="1447480"/>
            <a:ext cx="3551750" cy="3445535"/>
          </a:xfrm>
          <a:prstGeom prst="rect">
            <a:avLst/>
          </a:prstGeom>
          <a:noFill/>
          <a:ln>
            <a:noFill/>
          </a:ln>
        </p:spPr>
      </p:pic>
      <p:pic>
        <p:nvPicPr>
          <p:cNvPr id="273" name="Google Shape;273;p38"/>
          <p:cNvPicPr preferRelativeResize="0"/>
          <p:nvPr/>
        </p:nvPicPr>
        <p:blipFill>
          <a:blip r:embed="rId4">
            <a:alphaModFix/>
          </a:blip>
          <a:stretch>
            <a:fillRect/>
          </a:stretch>
        </p:blipFill>
        <p:spPr>
          <a:xfrm>
            <a:off x="108550" y="3462900"/>
            <a:ext cx="5151599" cy="1609050"/>
          </a:xfrm>
          <a:prstGeom prst="rect">
            <a:avLst/>
          </a:prstGeom>
          <a:noFill/>
          <a:ln>
            <a:noFill/>
          </a:ln>
        </p:spPr>
      </p:pic>
      <p:sp>
        <p:nvSpPr>
          <p:cNvPr id="274" name="Google Shape;274;p38"/>
          <p:cNvSpPr txBox="1"/>
          <p:nvPr/>
        </p:nvSpPr>
        <p:spPr>
          <a:xfrm>
            <a:off x="838200" y="2609875"/>
            <a:ext cx="2032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lt1"/>
                </a:solidFill>
                <a:latin typeface="Candara"/>
                <a:ea typeface="Candara"/>
                <a:cs typeface="Candara"/>
                <a:sym typeface="Candara"/>
              </a:rPr>
              <a:t>Open the Microsoft Store</a:t>
            </a:r>
            <a:endParaRPr sz="2000">
              <a:solidFill>
                <a:schemeClr val="lt1"/>
              </a:solidFill>
              <a:latin typeface="Candara"/>
              <a:ea typeface="Candara"/>
              <a:cs typeface="Candara"/>
              <a:sym typeface="Candara"/>
            </a:endParaRPr>
          </a:p>
        </p:txBody>
      </p:sp>
      <p:cxnSp>
        <p:nvCxnSpPr>
          <p:cNvPr id="275" name="Google Shape;275;p38"/>
          <p:cNvCxnSpPr/>
          <p:nvPr/>
        </p:nvCxnSpPr>
        <p:spPr>
          <a:xfrm>
            <a:off x="2733325"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76" name="Google Shape;276;p38"/>
          <p:cNvSpPr txBox="1"/>
          <p:nvPr/>
        </p:nvSpPr>
        <p:spPr>
          <a:xfrm>
            <a:off x="3858325" y="2840725"/>
            <a:ext cx="246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7DCC48"/>
                </a:solidFill>
                <a:latin typeface="Candara"/>
                <a:ea typeface="Candara"/>
                <a:cs typeface="Candara"/>
                <a:sym typeface="Candara"/>
              </a:rPr>
              <a:t>Search “Ubuntu”</a:t>
            </a:r>
            <a:endParaRPr sz="1800">
              <a:solidFill>
                <a:srgbClr val="7DCC48"/>
              </a:solidFill>
              <a:latin typeface="Candara"/>
              <a:ea typeface="Candara"/>
              <a:cs typeface="Candara"/>
              <a:sym typeface="Candara"/>
            </a:endParaRPr>
          </a:p>
        </p:txBody>
      </p:sp>
      <p:cxnSp>
        <p:nvCxnSpPr>
          <p:cNvPr id="277" name="Google Shape;277;p38"/>
          <p:cNvCxnSpPr/>
          <p:nvPr/>
        </p:nvCxnSpPr>
        <p:spPr>
          <a:xfrm>
            <a:off x="6475388"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78" name="Google Shape;278;p38"/>
          <p:cNvSpPr/>
          <p:nvPr/>
        </p:nvSpPr>
        <p:spPr>
          <a:xfrm>
            <a:off x="7943450" y="2812275"/>
            <a:ext cx="1125000" cy="207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Set a "root" user</a:t>
            </a:r>
            <a:endParaRPr/>
          </a:p>
        </p:txBody>
      </p:sp>
      <p:pic>
        <p:nvPicPr>
          <p:cNvPr id="284" name="Google Shape;284;p39"/>
          <p:cNvPicPr preferRelativeResize="0"/>
          <p:nvPr/>
        </p:nvPicPr>
        <p:blipFill>
          <a:blip r:embed="rId3">
            <a:alphaModFix/>
          </a:blip>
          <a:stretch>
            <a:fillRect/>
          </a:stretch>
        </p:blipFill>
        <p:spPr>
          <a:xfrm>
            <a:off x="2210350" y="1572400"/>
            <a:ext cx="7465226" cy="458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onsolas"/>
              <a:buNone/>
            </a:pPr>
            <a:r>
              <a:rPr lang="en-US"/>
              <a:t>Announcements</a:t>
            </a:r>
            <a:endParaRPr/>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a:t>CSAW this weekend</a:t>
            </a:r>
            <a:endParaRPr/>
          </a:p>
          <a:p>
            <a:pPr indent="-381000" lvl="1" marL="914400" rtl="0" algn="l">
              <a:spcBef>
                <a:spcPts val="0"/>
              </a:spcBef>
              <a:spcAft>
                <a:spcPts val="0"/>
              </a:spcAft>
              <a:buSzPts val="2400"/>
              <a:buChar char="-"/>
            </a:pPr>
            <a:r>
              <a:rPr lang="en-US"/>
              <a:t>Free pizza! 🍕</a:t>
            </a:r>
            <a:br>
              <a:rPr lang="en-US"/>
            </a:br>
            <a:endParaRPr/>
          </a:p>
          <a:p>
            <a:pPr indent="-406400" lvl="0" marL="457200" rtl="0" algn="l">
              <a:spcBef>
                <a:spcPts val="0"/>
              </a:spcBef>
              <a:spcAft>
                <a:spcPts val="0"/>
              </a:spcAft>
              <a:buSzPts val="2800"/>
              <a:buChar char="-"/>
            </a:pPr>
            <a:r>
              <a:rPr lang="en-US"/>
              <a:t>Fall CTF registration open</a:t>
            </a:r>
            <a:endParaRPr/>
          </a:p>
          <a:p>
            <a:pPr indent="-381000" lvl="1" marL="914400" rtl="0" algn="l">
              <a:spcBef>
                <a:spcPts val="0"/>
              </a:spcBef>
              <a:spcAft>
                <a:spcPts val="0"/>
              </a:spcAft>
              <a:buSzPts val="2400"/>
              <a:buChar char="-"/>
            </a:pPr>
            <a:r>
              <a:rPr lang="en-US"/>
              <a:t>fallctf.sigpwny.com</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macOS Terminal</a:t>
            </a:r>
            <a:endParaRPr/>
          </a:p>
        </p:txBody>
      </p:sp>
      <p:sp>
        <p:nvSpPr>
          <p:cNvPr id="290" name="Google Shape;290;p40"/>
          <p:cNvSpPr txBox="1"/>
          <p:nvPr/>
        </p:nvSpPr>
        <p:spPr>
          <a:xfrm>
            <a:off x="838200" y="2609875"/>
            <a:ext cx="2032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lt1"/>
                </a:solidFill>
                <a:latin typeface="Helvetica Neue"/>
                <a:ea typeface="Helvetica Neue"/>
                <a:cs typeface="Helvetica Neue"/>
                <a:sym typeface="Helvetica Neue"/>
              </a:rPr>
              <a:t>Command </a:t>
            </a:r>
            <a:br>
              <a:rPr lang="en-US" sz="2000">
                <a:solidFill>
                  <a:schemeClr val="lt1"/>
                </a:solidFill>
                <a:latin typeface="Helvetica Neue"/>
                <a:ea typeface="Helvetica Neue"/>
                <a:cs typeface="Helvetica Neue"/>
                <a:sym typeface="Helvetica Neue"/>
              </a:rPr>
            </a:br>
            <a:r>
              <a:rPr lang="en-US" sz="2000">
                <a:solidFill>
                  <a:schemeClr val="lt1"/>
                </a:solidFill>
                <a:latin typeface="Helvetica Neue"/>
                <a:ea typeface="Helvetica Neue"/>
                <a:cs typeface="Helvetica Neue"/>
                <a:sym typeface="Helvetica Neue"/>
              </a:rPr>
              <a:t>+ Space</a:t>
            </a:r>
            <a:endParaRPr sz="2000">
              <a:solidFill>
                <a:schemeClr val="lt1"/>
              </a:solidFill>
              <a:latin typeface="Helvetica Neue"/>
              <a:ea typeface="Helvetica Neue"/>
              <a:cs typeface="Helvetica Neue"/>
              <a:sym typeface="Helvetica Neue"/>
            </a:endParaRPr>
          </a:p>
        </p:txBody>
      </p:sp>
      <p:cxnSp>
        <p:nvCxnSpPr>
          <p:cNvPr id="291" name="Google Shape;291;p40"/>
          <p:cNvCxnSpPr/>
          <p:nvPr/>
        </p:nvCxnSpPr>
        <p:spPr>
          <a:xfrm>
            <a:off x="2733325" y="3071575"/>
            <a:ext cx="1125000" cy="0"/>
          </a:xfrm>
          <a:prstGeom prst="straightConnector1">
            <a:avLst/>
          </a:prstGeom>
          <a:noFill/>
          <a:ln cap="flat" cmpd="sng" w="9525">
            <a:solidFill>
              <a:schemeClr val="lt1"/>
            </a:solidFill>
            <a:prstDash val="solid"/>
            <a:round/>
            <a:headEnd len="med" w="med" type="none"/>
            <a:tailEnd len="med" w="med" type="triangle"/>
          </a:ln>
        </p:spPr>
      </p:cxnSp>
      <p:sp>
        <p:nvSpPr>
          <p:cNvPr id="292" name="Google Shape;292;p40"/>
          <p:cNvSpPr txBox="1"/>
          <p:nvPr/>
        </p:nvSpPr>
        <p:spPr>
          <a:xfrm>
            <a:off x="3858325" y="2840725"/>
            <a:ext cx="24669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Helvetica Neue"/>
                <a:ea typeface="Helvetica Neue"/>
                <a:cs typeface="Helvetica Neue"/>
                <a:sym typeface="Helvetica Neue"/>
              </a:rPr>
              <a:t>Search “Terminal”</a:t>
            </a:r>
            <a:endParaRPr sz="1800">
              <a:solidFill>
                <a:schemeClr val="lt1"/>
              </a:solidFill>
              <a:latin typeface="Helvetica Neue"/>
              <a:ea typeface="Helvetica Neue"/>
              <a:cs typeface="Helvetica Neue"/>
              <a:sym typeface="Helvetica Neue"/>
            </a:endParaRPr>
          </a:p>
        </p:txBody>
      </p:sp>
      <p:cxnSp>
        <p:nvCxnSpPr>
          <p:cNvPr id="293" name="Google Shape;293;p40"/>
          <p:cNvCxnSpPr/>
          <p:nvPr/>
        </p:nvCxnSpPr>
        <p:spPr>
          <a:xfrm>
            <a:off x="6475388" y="3071575"/>
            <a:ext cx="1125000" cy="0"/>
          </a:xfrm>
          <a:prstGeom prst="straightConnector1">
            <a:avLst/>
          </a:prstGeom>
          <a:noFill/>
          <a:ln cap="flat" cmpd="sng" w="9525">
            <a:solidFill>
              <a:schemeClr val="lt1"/>
            </a:solidFill>
            <a:prstDash val="solid"/>
            <a:round/>
            <a:headEnd len="med" w="med" type="none"/>
            <a:tailEnd len="med" w="med" type="triangle"/>
          </a:ln>
        </p:spPr>
      </p:cxnSp>
      <p:pic>
        <p:nvPicPr>
          <p:cNvPr id="294" name="Google Shape;294;p40"/>
          <p:cNvPicPr preferRelativeResize="0"/>
          <p:nvPr/>
        </p:nvPicPr>
        <p:blipFill>
          <a:blip r:embed="rId3">
            <a:alphaModFix/>
          </a:blip>
          <a:stretch>
            <a:fillRect/>
          </a:stretch>
        </p:blipFill>
        <p:spPr>
          <a:xfrm>
            <a:off x="7750575" y="1524088"/>
            <a:ext cx="4222825" cy="3094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Filesystems</a:t>
            </a:r>
            <a:endParaRPr/>
          </a:p>
        </p:txBody>
      </p:sp>
      <p:cxnSp>
        <p:nvCxnSpPr>
          <p:cNvPr id="300" name="Google Shape;300;p41"/>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301" name="Google Shape;301;p41"/>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302" name="Google Shape;302;p41"/>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dk2"/>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grpSp>
        <p:nvGrpSpPr>
          <p:cNvPr id="303" name="Google Shape;303;p41"/>
          <p:cNvGrpSpPr/>
          <p:nvPr/>
        </p:nvGrpSpPr>
        <p:grpSpPr>
          <a:xfrm>
            <a:off x="3635981" y="1978975"/>
            <a:ext cx="1576500" cy="1231989"/>
            <a:chOff x="3424656" y="2184412"/>
            <a:chExt cx="1576500" cy="1231989"/>
          </a:xfrm>
        </p:grpSpPr>
        <p:sp>
          <p:nvSpPr>
            <p:cNvPr id="304" name="Google Shape;304;p41"/>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305" name="Google Shape;305;p41"/>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306" name="Google Shape;306;p41"/>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307" name="Google Shape;307;p41"/>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308" name="Google Shape;308;p41"/>
          <p:cNvGrpSpPr/>
          <p:nvPr/>
        </p:nvGrpSpPr>
        <p:grpSpPr>
          <a:xfrm>
            <a:off x="3635981" y="4755250"/>
            <a:ext cx="1576500" cy="1246726"/>
            <a:chOff x="3403156" y="4182350"/>
            <a:chExt cx="1576500" cy="1246726"/>
          </a:xfrm>
        </p:grpSpPr>
        <p:sp>
          <p:nvSpPr>
            <p:cNvPr id="309" name="Google Shape;309;p41"/>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310" name="Google Shape;310;p41"/>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311" name="Google Shape;311;p41"/>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312" name="Google Shape;312;p41"/>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313" name="Google Shape;313;p41"/>
          <p:cNvGrpSpPr/>
          <p:nvPr/>
        </p:nvGrpSpPr>
        <p:grpSpPr>
          <a:xfrm>
            <a:off x="6181831" y="1187200"/>
            <a:ext cx="1576500" cy="1231989"/>
            <a:chOff x="3424656" y="2184412"/>
            <a:chExt cx="1576500" cy="1231989"/>
          </a:xfrm>
        </p:grpSpPr>
        <p:sp>
          <p:nvSpPr>
            <p:cNvPr id="314" name="Google Shape;314;p41"/>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315" name="Google Shape;315;p41"/>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316" name="Google Shape;316;p41"/>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317" name="Google Shape;317;p41"/>
          <p:cNvGrpSpPr/>
          <p:nvPr/>
        </p:nvGrpSpPr>
        <p:grpSpPr>
          <a:xfrm>
            <a:off x="6027174" y="2704388"/>
            <a:ext cx="1938600" cy="1245400"/>
            <a:chOff x="8132199" y="5859713"/>
            <a:chExt cx="1938600" cy="1245400"/>
          </a:xfrm>
        </p:grpSpPr>
        <p:pic>
          <p:nvPicPr>
            <p:cNvPr id="318" name="Google Shape;318;p4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19" name="Google Shape;319;p4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20" name="Google Shape;320;p41"/>
          <p:cNvGrpSpPr/>
          <p:nvPr/>
        </p:nvGrpSpPr>
        <p:grpSpPr>
          <a:xfrm>
            <a:off x="8904825" y="1180488"/>
            <a:ext cx="2486400" cy="1245412"/>
            <a:chOff x="8132200" y="5859713"/>
            <a:chExt cx="2486400" cy="1245412"/>
          </a:xfrm>
        </p:grpSpPr>
        <p:pic>
          <p:nvPicPr>
            <p:cNvPr id="321" name="Google Shape;321;p41"/>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322" name="Google Shape;322;p41"/>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23" name="Google Shape;323;p41"/>
          <p:cNvGrpSpPr/>
          <p:nvPr/>
        </p:nvGrpSpPr>
        <p:grpSpPr>
          <a:xfrm>
            <a:off x="6027174" y="4158788"/>
            <a:ext cx="1938600" cy="1245400"/>
            <a:chOff x="8132199" y="5859713"/>
            <a:chExt cx="1938600" cy="1245400"/>
          </a:xfrm>
        </p:grpSpPr>
        <p:pic>
          <p:nvPicPr>
            <p:cNvPr id="324" name="Google Shape;324;p4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25" name="Google Shape;325;p4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26" name="Google Shape;326;p41"/>
          <p:cNvGrpSpPr/>
          <p:nvPr/>
        </p:nvGrpSpPr>
        <p:grpSpPr>
          <a:xfrm>
            <a:off x="6027174" y="5502988"/>
            <a:ext cx="1938600" cy="1245400"/>
            <a:chOff x="8132199" y="5859713"/>
            <a:chExt cx="1938600" cy="1245400"/>
          </a:xfrm>
        </p:grpSpPr>
        <p:pic>
          <p:nvPicPr>
            <p:cNvPr id="327" name="Google Shape;327;p4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28" name="Google Shape;328;p4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pic>
        <p:nvPicPr>
          <p:cNvPr id="329" name="Google Shape;329;p41"/>
          <p:cNvPicPr preferRelativeResize="0"/>
          <p:nvPr/>
        </p:nvPicPr>
        <p:blipFill>
          <a:blip r:embed="rId3">
            <a:alphaModFix/>
          </a:blip>
          <a:stretch>
            <a:fillRect/>
          </a:stretch>
        </p:blipFill>
        <p:spPr>
          <a:xfrm>
            <a:off x="979700" y="3210986"/>
            <a:ext cx="873825" cy="873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p:nvPr/>
        </p:nvSpPr>
        <p:spPr>
          <a:xfrm>
            <a:off x="838200" y="2999750"/>
            <a:ext cx="1156800" cy="21615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a:t>
            </a:r>
            <a:endParaRPr/>
          </a:p>
        </p:txBody>
      </p:sp>
      <p:cxnSp>
        <p:nvCxnSpPr>
          <p:cNvPr id="336" name="Google Shape;336;p42"/>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337" name="Google Shape;337;p42"/>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338" name="Google Shape;338;p42"/>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2"/>
                </a:solidFill>
                <a:latin typeface="Consolas"/>
                <a:ea typeface="Consolas"/>
                <a:cs typeface="Consolas"/>
                <a:sym typeface="Consolas"/>
              </a:rPr>
              <a:t>/</a:t>
            </a:r>
            <a:endParaRPr b="1" sz="4000">
              <a:solidFill>
                <a:schemeClr val="lt2"/>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339" name="Google Shape;339;p42"/>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340" name="Google Shape;340;p42"/>
          <p:cNvGrpSpPr/>
          <p:nvPr/>
        </p:nvGrpSpPr>
        <p:grpSpPr>
          <a:xfrm>
            <a:off x="3635981" y="1978975"/>
            <a:ext cx="1576500" cy="1231989"/>
            <a:chOff x="3424656" y="2184412"/>
            <a:chExt cx="1576500" cy="1231989"/>
          </a:xfrm>
        </p:grpSpPr>
        <p:sp>
          <p:nvSpPr>
            <p:cNvPr id="341" name="Google Shape;341;p42"/>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342" name="Google Shape;342;p42"/>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343" name="Google Shape;343;p42"/>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344" name="Google Shape;344;p42"/>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345" name="Google Shape;345;p42"/>
          <p:cNvGrpSpPr/>
          <p:nvPr/>
        </p:nvGrpSpPr>
        <p:grpSpPr>
          <a:xfrm>
            <a:off x="3635981" y="4755250"/>
            <a:ext cx="1576500" cy="1246726"/>
            <a:chOff x="3403156" y="4182350"/>
            <a:chExt cx="1576500" cy="1246726"/>
          </a:xfrm>
        </p:grpSpPr>
        <p:sp>
          <p:nvSpPr>
            <p:cNvPr id="346" name="Google Shape;346;p42"/>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347" name="Google Shape;347;p42"/>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348" name="Google Shape;348;p42"/>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349" name="Google Shape;349;p42"/>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350" name="Google Shape;350;p42"/>
          <p:cNvGrpSpPr/>
          <p:nvPr/>
        </p:nvGrpSpPr>
        <p:grpSpPr>
          <a:xfrm>
            <a:off x="6181831" y="1187200"/>
            <a:ext cx="1576500" cy="1231989"/>
            <a:chOff x="3424656" y="2184412"/>
            <a:chExt cx="1576500" cy="1231989"/>
          </a:xfrm>
        </p:grpSpPr>
        <p:sp>
          <p:nvSpPr>
            <p:cNvPr id="351" name="Google Shape;351;p42"/>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352" name="Google Shape;352;p42"/>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353" name="Google Shape;353;p42"/>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354" name="Google Shape;354;p42"/>
          <p:cNvGrpSpPr/>
          <p:nvPr/>
        </p:nvGrpSpPr>
        <p:grpSpPr>
          <a:xfrm>
            <a:off x="6027174" y="2704388"/>
            <a:ext cx="1938600" cy="1245400"/>
            <a:chOff x="8132199" y="5859713"/>
            <a:chExt cx="1938600" cy="1245400"/>
          </a:xfrm>
        </p:grpSpPr>
        <p:pic>
          <p:nvPicPr>
            <p:cNvPr id="355" name="Google Shape;355;p42"/>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56" name="Google Shape;356;p42"/>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57" name="Google Shape;357;p42"/>
          <p:cNvGrpSpPr/>
          <p:nvPr/>
        </p:nvGrpSpPr>
        <p:grpSpPr>
          <a:xfrm>
            <a:off x="8904825" y="1180488"/>
            <a:ext cx="2486400" cy="1245412"/>
            <a:chOff x="8132200" y="5859713"/>
            <a:chExt cx="2486400" cy="1245412"/>
          </a:xfrm>
        </p:grpSpPr>
        <p:pic>
          <p:nvPicPr>
            <p:cNvPr id="358" name="Google Shape;358;p42"/>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359" name="Google Shape;359;p42"/>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60" name="Google Shape;360;p42"/>
          <p:cNvGrpSpPr/>
          <p:nvPr/>
        </p:nvGrpSpPr>
        <p:grpSpPr>
          <a:xfrm>
            <a:off x="6027174" y="4158788"/>
            <a:ext cx="1938600" cy="1245400"/>
            <a:chOff x="8132199" y="5859713"/>
            <a:chExt cx="1938600" cy="1245400"/>
          </a:xfrm>
        </p:grpSpPr>
        <p:pic>
          <p:nvPicPr>
            <p:cNvPr id="361" name="Google Shape;361;p42"/>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62" name="Google Shape;362;p42"/>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63" name="Google Shape;363;p42"/>
          <p:cNvGrpSpPr/>
          <p:nvPr/>
        </p:nvGrpSpPr>
        <p:grpSpPr>
          <a:xfrm>
            <a:off x="6027174" y="5502988"/>
            <a:ext cx="1938600" cy="1245400"/>
            <a:chOff x="8132199" y="5859713"/>
            <a:chExt cx="1938600" cy="1245400"/>
          </a:xfrm>
        </p:grpSpPr>
        <p:pic>
          <p:nvPicPr>
            <p:cNvPr id="364" name="Google Shape;364;p42"/>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65" name="Google Shape;365;p42"/>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p:nvPr/>
        </p:nvSpPr>
        <p:spPr>
          <a:xfrm>
            <a:off x="3845825" y="1812275"/>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dirA</a:t>
            </a:r>
            <a:endParaRPr/>
          </a:p>
        </p:txBody>
      </p:sp>
      <p:cxnSp>
        <p:nvCxnSpPr>
          <p:cNvPr id="372" name="Google Shape;372;p43"/>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373" name="Google Shape;373;p43"/>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374" name="Google Shape;374;p43"/>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375" name="Google Shape;375;p43"/>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376" name="Google Shape;376;p43"/>
          <p:cNvGrpSpPr/>
          <p:nvPr/>
        </p:nvGrpSpPr>
        <p:grpSpPr>
          <a:xfrm>
            <a:off x="3635981" y="1978975"/>
            <a:ext cx="1576500" cy="1231989"/>
            <a:chOff x="3424656" y="2184412"/>
            <a:chExt cx="1576500" cy="1231989"/>
          </a:xfrm>
        </p:grpSpPr>
        <p:sp>
          <p:nvSpPr>
            <p:cNvPr id="377" name="Google Shape;377;p43"/>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378" name="Google Shape;378;p43"/>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379" name="Google Shape;379;p43"/>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380" name="Google Shape;380;p43"/>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381" name="Google Shape;381;p43"/>
          <p:cNvGrpSpPr/>
          <p:nvPr/>
        </p:nvGrpSpPr>
        <p:grpSpPr>
          <a:xfrm>
            <a:off x="3635981" y="4755250"/>
            <a:ext cx="1576500" cy="1246726"/>
            <a:chOff x="3403156" y="4182350"/>
            <a:chExt cx="1576500" cy="1246726"/>
          </a:xfrm>
        </p:grpSpPr>
        <p:sp>
          <p:nvSpPr>
            <p:cNvPr id="382" name="Google Shape;382;p43"/>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383" name="Google Shape;383;p43"/>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384" name="Google Shape;384;p43"/>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385" name="Google Shape;385;p43"/>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386" name="Google Shape;386;p43"/>
          <p:cNvGrpSpPr/>
          <p:nvPr/>
        </p:nvGrpSpPr>
        <p:grpSpPr>
          <a:xfrm>
            <a:off x="6181831" y="1187200"/>
            <a:ext cx="1576500" cy="1231989"/>
            <a:chOff x="3424656" y="2184412"/>
            <a:chExt cx="1576500" cy="1231989"/>
          </a:xfrm>
        </p:grpSpPr>
        <p:sp>
          <p:nvSpPr>
            <p:cNvPr id="387" name="Google Shape;387;p43"/>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388" name="Google Shape;388;p43"/>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389" name="Google Shape;389;p43"/>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390" name="Google Shape;390;p43"/>
          <p:cNvGrpSpPr/>
          <p:nvPr/>
        </p:nvGrpSpPr>
        <p:grpSpPr>
          <a:xfrm>
            <a:off x="6027174" y="2704388"/>
            <a:ext cx="1938600" cy="1245400"/>
            <a:chOff x="8132199" y="5859713"/>
            <a:chExt cx="1938600" cy="1245400"/>
          </a:xfrm>
        </p:grpSpPr>
        <p:pic>
          <p:nvPicPr>
            <p:cNvPr id="391" name="Google Shape;391;p43"/>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92" name="Google Shape;392;p43"/>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93" name="Google Shape;393;p43"/>
          <p:cNvGrpSpPr/>
          <p:nvPr/>
        </p:nvGrpSpPr>
        <p:grpSpPr>
          <a:xfrm>
            <a:off x="8904825" y="1180488"/>
            <a:ext cx="2486400" cy="1245412"/>
            <a:chOff x="8132200" y="5859713"/>
            <a:chExt cx="2486400" cy="1245412"/>
          </a:xfrm>
        </p:grpSpPr>
        <p:pic>
          <p:nvPicPr>
            <p:cNvPr id="394" name="Google Shape;394;p43"/>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395" name="Google Shape;395;p43"/>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96" name="Google Shape;396;p43"/>
          <p:cNvGrpSpPr/>
          <p:nvPr/>
        </p:nvGrpSpPr>
        <p:grpSpPr>
          <a:xfrm>
            <a:off x="6027174" y="4158788"/>
            <a:ext cx="1938600" cy="1245400"/>
            <a:chOff x="8132199" y="5859713"/>
            <a:chExt cx="1938600" cy="1245400"/>
          </a:xfrm>
        </p:grpSpPr>
        <p:pic>
          <p:nvPicPr>
            <p:cNvPr id="397" name="Google Shape;397;p43"/>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398" name="Google Shape;398;p43"/>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399" name="Google Shape;399;p43"/>
          <p:cNvGrpSpPr/>
          <p:nvPr/>
        </p:nvGrpSpPr>
        <p:grpSpPr>
          <a:xfrm>
            <a:off x="6027174" y="5502988"/>
            <a:ext cx="1938600" cy="1245400"/>
            <a:chOff x="8132199" y="5859713"/>
            <a:chExt cx="1938600" cy="1245400"/>
          </a:xfrm>
        </p:grpSpPr>
        <p:pic>
          <p:nvPicPr>
            <p:cNvPr id="400" name="Google Shape;400;p43"/>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01" name="Google Shape;401;p43"/>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402" name="Google Shape;402;p43"/>
          <p:cNvSpPr txBox="1"/>
          <p:nvPr/>
        </p:nvSpPr>
        <p:spPr>
          <a:xfrm>
            <a:off x="578238" y="6044125"/>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403" name="Google Shape;403;p43"/>
          <p:cNvSpPr/>
          <p:nvPr/>
        </p:nvSpPr>
        <p:spPr>
          <a:xfrm>
            <a:off x="1328850" y="5325175"/>
            <a:ext cx="175500" cy="6768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p:nvPr/>
        </p:nvSpPr>
        <p:spPr>
          <a:xfrm>
            <a:off x="3845825" y="1812275"/>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cd dirA</a:t>
            </a:r>
            <a:endParaRPr>
              <a:solidFill>
                <a:schemeClr val="lt1"/>
              </a:solidFill>
            </a:endParaRPr>
          </a:p>
        </p:txBody>
      </p:sp>
      <p:cxnSp>
        <p:nvCxnSpPr>
          <p:cNvPr id="410" name="Google Shape;410;p44"/>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411" name="Google Shape;411;p44"/>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412" name="Google Shape;412;p44"/>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413" name="Google Shape;413;p44"/>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414" name="Google Shape;414;p44"/>
          <p:cNvGrpSpPr/>
          <p:nvPr/>
        </p:nvGrpSpPr>
        <p:grpSpPr>
          <a:xfrm>
            <a:off x="3635981" y="1978975"/>
            <a:ext cx="1576500" cy="1231989"/>
            <a:chOff x="3424656" y="2184412"/>
            <a:chExt cx="1576500" cy="1231989"/>
          </a:xfrm>
        </p:grpSpPr>
        <p:sp>
          <p:nvSpPr>
            <p:cNvPr id="415" name="Google Shape;415;p44"/>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416" name="Google Shape;416;p44"/>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417" name="Google Shape;417;p44"/>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418" name="Google Shape;418;p44"/>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419" name="Google Shape;419;p44"/>
          <p:cNvGrpSpPr/>
          <p:nvPr/>
        </p:nvGrpSpPr>
        <p:grpSpPr>
          <a:xfrm>
            <a:off x="3635981" y="4755250"/>
            <a:ext cx="1576500" cy="1246726"/>
            <a:chOff x="3403156" y="4182350"/>
            <a:chExt cx="1576500" cy="1246726"/>
          </a:xfrm>
        </p:grpSpPr>
        <p:sp>
          <p:nvSpPr>
            <p:cNvPr id="420" name="Google Shape;420;p44"/>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421" name="Google Shape;421;p44"/>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422" name="Google Shape;422;p44"/>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423" name="Google Shape;423;p44"/>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424" name="Google Shape;424;p44"/>
          <p:cNvGrpSpPr/>
          <p:nvPr/>
        </p:nvGrpSpPr>
        <p:grpSpPr>
          <a:xfrm>
            <a:off x="6181831" y="1187200"/>
            <a:ext cx="1576500" cy="1231989"/>
            <a:chOff x="3424656" y="2184412"/>
            <a:chExt cx="1576500" cy="1231989"/>
          </a:xfrm>
        </p:grpSpPr>
        <p:sp>
          <p:nvSpPr>
            <p:cNvPr id="425" name="Google Shape;425;p44"/>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426" name="Google Shape;426;p44"/>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427" name="Google Shape;427;p44"/>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428" name="Google Shape;428;p44"/>
          <p:cNvGrpSpPr/>
          <p:nvPr/>
        </p:nvGrpSpPr>
        <p:grpSpPr>
          <a:xfrm>
            <a:off x="6027174" y="2704388"/>
            <a:ext cx="1938600" cy="1245400"/>
            <a:chOff x="8132199" y="5859713"/>
            <a:chExt cx="1938600" cy="1245400"/>
          </a:xfrm>
        </p:grpSpPr>
        <p:pic>
          <p:nvPicPr>
            <p:cNvPr id="429" name="Google Shape;429;p44"/>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30" name="Google Shape;430;p44"/>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431" name="Google Shape;431;p44"/>
          <p:cNvGrpSpPr/>
          <p:nvPr/>
        </p:nvGrpSpPr>
        <p:grpSpPr>
          <a:xfrm>
            <a:off x="8904825" y="1180488"/>
            <a:ext cx="2486400" cy="1245412"/>
            <a:chOff x="8132200" y="5859713"/>
            <a:chExt cx="2486400" cy="1245412"/>
          </a:xfrm>
        </p:grpSpPr>
        <p:pic>
          <p:nvPicPr>
            <p:cNvPr id="432" name="Google Shape;432;p44"/>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433" name="Google Shape;433;p44"/>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434" name="Google Shape;434;p44"/>
          <p:cNvGrpSpPr/>
          <p:nvPr/>
        </p:nvGrpSpPr>
        <p:grpSpPr>
          <a:xfrm>
            <a:off x="6027174" y="4158788"/>
            <a:ext cx="1938600" cy="1245400"/>
            <a:chOff x="8132199" y="5859713"/>
            <a:chExt cx="1938600" cy="1245400"/>
          </a:xfrm>
        </p:grpSpPr>
        <p:pic>
          <p:nvPicPr>
            <p:cNvPr id="435" name="Google Shape;435;p44"/>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36" name="Google Shape;436;p44"/>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437" name="Google Shape;437;p44"/>
          <p:cNvGrpSpPr/>
          <p:nvPr/>
        </p:nvGrpSpPr>
        <p:grpSpPr>
          <a:xfrm>
            <a:off x="6027174" y="5502988"/>
            <a:ext cx="1938600" cy="1245400"/>
            <a:chOff x="8132199" y="5859713"/>
            <a:chExt cx="1938600" cy="1245400"/>
          </a:xfrm>
        </p:grpSpPr>
        <p:pic>
          <p:nvPicPr>
            <p:cNvPr id="438" name="Google Shape;438;p44"/>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39" name="Google Shape;439;p44"/>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440" name="Google Shape;440;p44"/>
          <p:cNvSpPr txBox="1"/>
          <p:nvPr/>
        </p:nvSpPr>
        <p:spPr>
          <a:xfrm>
            <a:off x="3585863" y="106080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441" name="Google Shape;441;p44"/>
          <p:cNvSpPr/>
          <p:nvPr/>
        </p:nvSpPr>
        <p:spPr>
          <a:xfrm rot="10800000">
            <a:off x="4336475" y="153515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45"/>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447" name="Google Shape;447;p45"/>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448" name="Google Shape;448;p45"/>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449" name="Google Shape;449;p45"/>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450" name="Google Shape;450;p45"/>
          <p:cNvGrpSpPr/>
          <p:nvPr/>
        </p:nvGrpSpPr>
        <p:grpSpPr>
          <a:xfrm>
            <a:off x="3635981" y="1978975"/>
            <a:ext cx="1576500" cy="1231989"/>
            <a:chOff x="3424656" y="2184412"/>
            <a:chExt cx="1576500" cy="1231989"/>
          </a:xfrm>
        </p:grpSpPr>
        <p:sp>
          <p:nvSpPr>
            <p:cNvPr id="451" name="Google Shape;451;p45"/>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452" name="Google Shape;452;p45"/>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453" name="Google Shape;453;p45"/>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454" name="Google Shape;454;p45"/>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455" name="Google Shape;455;p45"/>
          <p:cNvGrpSpPr/>
          <p:nvPr/>
        </p:nvGrpSpPr>
        <p:grpSpPr>
          <a:xfrm>
            <a:off x="3635981" y="4755250"/>
            <a:ext cx="1576500" cy="1246726"/>
            <a:chOff x="3403156" y="4182350"/>
            <a:chExt cx="1576500" cy="1246726"/>
          </a:xfrm>
        </p:grpSpPr>
        <p:sp>
          <p:nvSpPr>
            <p:cNvPr id="456" name="Google Shape;456;p45"/>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457" name="Google Shape;457;p45"/>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458" name="Google Shape;458;p45"/>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459" name="Google Shape;459;p45"/>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460" name="Google Shape;460;p45"/>
          <p:cNvGrpSpPr/>
          <p:nvPr/>
        </p:nvGrpSpPr>
        <p:grpSpPr>
          <a:xfrm>
            <a:off x="6181831" y="1187200"/>
            <a:ext cx="1576500" cy="1231989"/>
            <a:chOff x="3424656" y="2184412"/>
            <a:chExt cx="1576500" cy="1231989"/>
          </a:xfrm>
        </p:grpSpPr>
        <p:sp>
          <p:nvSpPr>
            <p:cNvPr id="461" name="Google Shape;461;p45"/>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462" name="Google Shape;462;p45"/>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463" name="Google Shape;463;p45"/>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464" name="Google Shape;464;p45"/>
          <p:cNvGrpSpPr/>
          <p:nvPr/>
        </p:nvGrpSpPr>
        <p:grpSpPr>
          <a:xfrm>
            <a:off x="6027174" y="2704388"/>
            <a:ext cx="1938600" cy="1245400"/>
            <a:chOff x="8132199" y="5859713"/>
            <a:chExt cx="1938600" cy="1245400"/>
          </a:xfrm>
        </p:grpSpPr>
        <p:pic>
          <p:nvPicPr>
            <p:cNvPr id="465" name="Google Shape;465;p45"/>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66" name="Google Shape;466;p45"/>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467" name="Google Shape;467;p45"/>
          <p:cNvGrpSpPr/>
          <p:nvPr/>
        </p:nvGrpSpPr>
        <p:grpSpPr>
          <a:xfrm>
            <a:off x="8904825" y="1180488"/>
            <a:ext cx="2486400" cy="1245412"/>
            <a:chOff x="8132200" y="5859713"/>
            <a:chExt cx="2486400" cy="1245412"/>
          </a:xfrm>
        </p:grpSpPr>
        <p:pic>
          <p:nvPicPr>
            <p:cNvPr id="468" name="Google Shape;468;p45"/>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469" name="Google Shape;469;p45"/>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470" name="Google Shape;470;p45"/>
          <p:cNvGrpSpPr/>
          <p:nvPr/>
        </p:nvGrpSpPr>
        <p:grpSpPr>
          <a:xfrm>
            <a:off x="6027174" y="4158788"/>
            <a:ext cx="1938600" cy="1245400"/>
            <a:chOff x="8132199" y="5859713"/>
            <a:chExt cx="1938600" cy="1245400"/>
          </a:xfrm>
        </p:grpSpPr>
        <p:pic>
          <p:nvPicPr>
            <p:cNvPr id="471" name="Google Shape;471;p45"/>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72" name="Google Shape;472;p45"/>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473" name="Google Shape;473;p45"/>
          <p:cNvGrpSpPr/>
          <p:nvPr/>
        </p:nvGrpSpPr>
        <p:grpSpPr>
          <a:xfrm>
            <a:off x="6027174" y="5502988"/>
            <a:ext cx="1938600" cy="1245400"/>
            <a:chOff x="8132199" y="5859713"/>
            <a:chExt cx="1938600" cy="1245400"/>
          </a:xfrm>
        </p:grpSpPr>
        <p:pic>
          <p:nvPicPr>
            <p:cNvPr id="474" name="Google Shape;474;p45"/>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475" name="Google Shape;475;p45"/>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476" name="Google Shape;476;p45"/>
          <p:cNvSpPr txBox="1"/>
          <p:nvPr/>
        </p:nvSpPr>
        <p:spPr>
          <a:xfrm>
            <a:off x="3585863" y="106080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477" name="Google Shape;477;p45"/>
          <p:cNvSpPr/>
          <p:nvPr/>
        </p:nvSpPr>
        <p:spPr>
          <a:xfrm rot="10800000">
            <a:off x="4336475" y="153515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p:nvPr/>
        </p:nvSpPr>
        <p:spPr>
          <a:xfrm>
            <a:off x="6391675" y="1060788"/>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dir</a:t>
            </a:r>
            <a:r>
              <a:rPr lang="en-US"/>
              <a:t>C</a:t>
            </a:r>
            <a:endParaRPr/>
          </a:p>
        </p:txBody>
      </p:sp>
      <p:cxnSp>
        <p:nvCxnSpPr>
          <p:cNvPr id="484" name="Google Shape;484;p46"/>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485" name="Google Shape;485;p46"/>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486" name="Google Shape;486;p46"/>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487" name="Google Shape;487;p46"/>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488" name="Google Shape;488;p46"/>
          <p:cNvGrpSpPr/>
          <p:nvPr/>
        </p:nvGrpSpPr>
        <p:grpSpPr>
          <a:xfrm>
            <a:off x="3635981" y="1978975"/>
            <a:ext cx="1576500" cy="1231989"/>
            <a:chOff x="3424656" y="2184412"/>
            <a:chExt cx="1576500" cy="1231989"/>
          </a:xfrm>
        </p:grpSpPr>
        <p:sp>
          <p:nvSpPr>
            <p:cNvPr id="489" name="Google Shape;489;p46"/>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490" name="Google Shape;490;p46"/>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491" name="Google Shape;491;p46"/>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492" name="Google Shape;492;p46"/>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493" name="Google Shape;493;p46"/>
          <p:cNvGrpSpPr/>
          <p:nvPr/>
        </p:nvGrpSpPr>
        <p:grpSpPr>
          <a:xfrm>
            <a:off x="3635981" y="4755250"/>
            <a:ext cx="1576500" cy="1246726"/>
            <a:chOff x="3403156" y="4182350"/>
            <a:chExt cx="1576500" cy="1246726"/>
          </a:xfrm>
        </p:grpSpPr>
        <p:sp>
          <p:nvSpPr>
            <p:cNvPr id="494" name="Google Shape;494;p46"/>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495" name="Google Shape;495;p46"/>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496" name="Google Shape;496;p46"/>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497" name="Google Shape;497;p46"/>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498" name="Google Shape;498;p46"/>
          <p:cNvGrpSpPr/>
          <p:nvPr/>
        </p:nvGrpSpPr>
        <p:grpSpPr>
          <a:xfrm>
            <a:off x="6181831" y="1187200"/>
            <a:ext cx="1576500" cy="1231989"/>
            <a:chOff x="3424656" y="2184412"/>
            <a:chExt cx="1576500" cy="1231989"/>
          </a:xfrm>
        </p:grpSpPr>
        <p:sp>
          <p:nvSpPr>
            <p:cNvPr id="499" name="Google Shape;499;p46"/>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500" name="Google Shape;500;p46"/>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501" name="Google Shape;501;p46"/>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502" name="Google Shape;502;p46"/>
          <p:cNvGrpSpPr/>
          <p:nvPr/>
        </p:nvGrpSpPr>
        <p:grpSpPr>
          <a:xfrm>
            <a:off x="6027174" y="2704388"/>
            <a:ext cx="1938600" cy="1245400"/>
            <a:chOff x="8132199" y="5859713"/>
            <a:chExt cx="1938600" cy="1245400"/>
          </a:xfrm>
        </p:grpSpPr>
        <p:pic>
          <p:nvPicPr>
            <p:cNvPr id="503" name="Google Shape;503;p46"/>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04" name="Google Shape;504;p46"/>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05" name="Google Shape;505;p46"/>
          <p:cNvGrpSpPr/>
          <p:nvPr/>
        </p:nvGrpSpPr>
        <p:grpSpPr>
          <a:xfrm>
            <a:off x="8904825" y="1180488"/>
            <a:ext cx="2486400" cy="1245412"/>
            <a:chOff x="8132200" y="5859713"/>
            <a:chExt cx="2486400" cy="1245412"/>
          </a:xfrm>
        </p:grpSpPr>
        <p:pic>
          <p:nvPicPr>
            <p:cNvPr id="506" name="Google Shape;506;p46"/>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507" name="Google Shape;507;p46"/>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08" name="Google Shape;508;p46"/>
          <p:cNvGrpSpPr/>
          <p:nvPr/>
        </p:nvGrpSpPr>
        <p:grpSpPr>
          <a:xfrm>
            <a:off x="6027174" y="4158788"/>
            <a:ext cx="1938600" cy="1245400"/>
            <a:chOff x="8132199" y="5859713"/>
            <a:chExt cx="1938600" cy="1245400"/>
          </a:xfrm>
        </p:grpSpPr>
        <p:pic>
          <p:nvPicPr>
            <p:cNvPr id="509" name="Google Shape;509;p46"/>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10" name="Google Shape;510;p46"/>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11" name="Google Shape;511;p46"/>
          <p:cNvGrpSpPr/>
          <p:nvPr/>
        </p:nvGrpSpPr>
        <p:grpSpPr>
          <a:xfrm>
            <a:off x="6027174" y="5502988"/>
            <a:ext cx="1938600" cy="1245400"/>
            <a:chOff x="8132199" y="5859713"/>
            <a:chExt cx="1938600" cy="1245400"/>
          </a:xfrm>
        </p:grpSpPr>
        <p:pic>
          <p:nvPicPr>
            <p:cNvPr id="512" name="Google Shape;512;p46"/>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13" name="Google Shape;513;p46"/>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514" name="Google Shape;514;p46"/>
          <p:cNvSpPr txBox="1"/>
          <p:nvPr/>
        </p:nvSpPr>
        <p:spPr>
          <a:xfrm>
            <a:off x="3585863" y="106080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515" name="Google Shape;515;p46"/>
          <p:cNvSpPr/>
          <p:nvPr/>
        </p:nvSpPr>
        <p:spPr>
          <a:xfrm rot="10800000">
            <a:off x="4336475" y="153515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7"/>
          <p:cNvSpPr/>
          <p:nvPr/>
        </p:nvSpPr>
        <p:spPr>
          <a:xfrm>
            <a:off x="6391675" y="1060788"/>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cd dirC</a:t>
            </a:r>
            <a:endParaRPr>
              <a:solidFill>
                <a:schemeClr val="lt1"/>
              </a:solidFill>
            </a:endParaRPr>
          </a:p>
        </p:txBody>
      </p:sp>
      <p:cxnSp>
        <p:nvCxnSpPr>
          <p:cNvPr id="522" name="Google Shape;522;p47"/>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523" name="Google Shape;523;p47"/>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524" name="Google Shape;524;p47"/>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525" name="Google Shape;525;p47"/>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526" name="Google Shape;526;p47"/>
          <p:cNvGrpSpPr/>
          <p:nvPr/>
        </p:nvGrpSpPr>
        <p:grpSpPr>
          <a:xfrm>
            <a:off x="3635981" y="1978975"/>
            <a:ext cx="1576500" cy="1231989"/>
            <a:chOff x="3424656" y="2184412"/>
            <a:chExt cx="1576500" cy="1231989"/>
          </a:xfrm>
        </p:grpSpPr>
        <p:sp>
          <p:nvSpPr>
            <p:cNvPr id="527" name="Google Shape;527;p47"/>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528" name="Google Shape;528;p47"/>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529" name="Google Shape;529;p47"/>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530" name="Google Shape;530;p47"/>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531" name="Google Shape;531;p47"/>
          <p:cNvGrpSpPr/>
          <p:nvPr/>
        </p:nvGrpSpPr>
        <p:grpSpPr>
          <a:xfrm>
            <a:off x="3635981" y="4755250"/>
            <a:ext cx="1576500" cy="1246726"/>
            <a:chOff x="3403156" y="4182350"/>
            <a:chExt cx="1576500" cy="1246726"/>
          </a:xfrm>
        </p:grpSpPr>
        <p:sp>
          <p:nvSpPr>
            <p:cNvPr id="532" name="Google Shape;532;p47"/>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533" name="Google Shape;533;p47"/>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534" name="Google Shape;534;p47"/>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535" name="Google Shape;535;p47"/>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536" name="Google Shape;536;p47"/>
          <p:cNvGrpSpPr/>
          <p:nvPr/>
        </p:nvGrpSpPr>
        <p:grpSpPr>
          <a:xfrm>
            <a:off x="6181831" y="1187200"/>
            <a:ext cx="1576500" cy="1231989"/>
            <a:chOff x="3424656" y="2184412"/>
            <a:chExt cx="1576500" cy="1231989"/>
          </a:xfrm>
        </p:grpSpPr>
        <p:sp>
          <p:nvSpPr>
            <p:cNvPr id="537" name="Google Shape;537;p47"/>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538" name="Google Shape;538;p47"/>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539" name="Google Shape;539;p47"/>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540" name="Google Shape;540;p47"/>
          <p:cNvGrpSpPr/>
          <p:nvPr/>
        </p:nvGrpSpPr>
        <p:grpSpPr>
          <a:xfrm>
            <a:off x="6027174" y="2704388"/>
            <a:ext cx="1938600" cy="1245400"/>
            <a:chOff x="8132199" y="5859713"/>
            <a:chExt cx="1938600" cy="1245400"/>
          </a:xfrm>
        </p:grpSpPr>
        <p:pic>
          <p:nvPicPr>
            <p:cNvPr id="541" name="Google Shape;541;p47"/>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42" name="Google Shape;542;p47"/>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43" name="Google Shape;543;p47"/>
          <p:cNvGrpSpPr/>
          <p:nvPr/>
        </p:nvGrpSpPr>
        <p:grpSpPr>
          <a:xfrm>
            <a:off x="8904825" y="1180488"/>
            <a:ext cx="2486400" cy="1245412"/>
            <a:chOff x="8132200" y="5859713"/>
            <a:chExt cx="2486400" cy="1245412"/>
          </a:xfrm>
        </p:grpSpPr>
        <p:pic>
          <p:nvPicPr>
            <p:cNvPr id="544" name="Google Shape;544;p47"/>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545" name="Google Shape;545;p47"/>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46" name="Google Shape;546;p47"/>
          <p:cNvGrpSpPr/>
          <p:nvPr/>
        </p:nvGrpSpPr>
        <p:grpSpPr>
          <a:xfrm>
            <a:off x="6027174" y="4158788"/>
            <a:ext cx="1938600" cy="1245400"/>
            <a:chOff x="8132199" y="5859713"/>
            <a:chExt cx="1938600" cy="1245400"/>
          </a:xfrm>
        </p:grpSpPr>
        <p:pic>
          <p:nvPicPr>
            <p:cNvPr id="547" name="Google Shape;547;p47"/>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48" name="Google Shape;548;p47"/>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49" name="Google Shape;549;p47"/>
          <p:cNvGrpSpPr/>
          <p:nvPr/>
        </p:nvGrpSpPr>
        <p:grpSpPr>
          <a:xfrm>
            <a:off x="6027174" y="5502988"/>
            <a:ext cx="1938600" cy="1245400"/>
            <a:chOff x="8132199" y="5859713"/>
            <a:chExt cx="1938600" cy="1245400"/>
          </a:xfrm>
        </p:grpSpPr>
        <p:pic>
          <p:nvPicPr>
            <p:cNvPr id="550" name="Google Shape;550;p47"/>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51" name="Google Shape;551;p47"/>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552" name="Google Shape;552;p47"/>
          <p:cNvSpPr txBox="1"/>
          <p:nvPr/>
        </p:nvSpPr>
        <p:spPr>
          <a:xfrm>
            <a:off x="6131713" y="274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553" name="Google Shape;553;p47"/>
          <p:cNvSpPr/>
          <p:nvPr/>
        </p:nvSpPr>
        <p:spPr>
          <a:xfrm rot="10800000">
            <a:off x="6882325" y="7491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cxnSp>
        <p:nvCxnSpPr>
          <p:cNvPr id="558" name="Google Shape;558;p48"/>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559" name="Google Shape;559;p48"/>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560" name="Google Shape;560;p48"/>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561" name="Google Shape;561;p48"/>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562" name="Google Shape;562;p48"/>
          <p:cNvGrpSpPr/>
          <p:nvPr/>
        </p:nvGrpSpPr>
        <p:grpSpPr>
          <a:xfrm>
            <a:off x="3635981" y="1978975"/>
            <a:ext cx="1576500" cy="1231989"/>
            <a:chOff x="3424656" y="2184412"/>
            <a:chExt cx="1576500" cy="1231989"/>
          </a:xfrm>
        </p:grpSpPr>
        <p:sp>
          <p:nvSpPr>
            <p:cNvPr id="563" name="Google Shape;563;p48"/>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564" name="Google Shape;564;p48"/>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565" name="Google Shape;565;p48"/>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566" name="Google Shape;566;p48"/>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567" name="Google Shape;567;p48"/>
          <p:cNvGrpSpPr/>
          <p:nvPr/>
        </p:nvGrpSpPr>
        <p:grpSpPr>
          <a:xfrm>
            <a:off x="3635981" y="4755250"/>
            <a:ext cx="1576500" cy="1246726"/>
            <a:chOff x="3403156" y="4182350"/>
            <a:chExt cx="1576500" cy="1246726"/>
          </a:xfrm>
        </p:grpSpPr>
        <p:sp>
          <p:nvSpPr>
            <p:cNvPr id="568" name="Google Shape;568;p48"/>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569" name="Google Shape;569;p48"/>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570" name="Google Shape;570;p48"/>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571" name="Google Shape;571;p48"/>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572" name="Google Shape;572;p48"/>
          <p:cNvGrpSpPr/>
          <p:nvPr/>
        </p:nvGrpSpPr>
        <p:grpSpPr>
          <a:xfrm>
            <a:off x="6181831" y="1187200"/>
            <a:ext cx="1576500" cy="1231989"/>
            <a:chOff x="3424656" y="2184412"/>
            <a:chExt cx="1576500" cy="1231989"/>
          </a:xfrm>
        </p:grpSpPr>
        <p:sp>
          <p:nvSpPr>
            <p:cNvPr id="573" name="Google Shape;573;p48"/>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574" name="Google Shape;574;p48"/>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575" name="Google Shape;575;p48"/>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576" name="Google Shape;576;p48"/>
          <p:cNvGrpSpPr/>
          <p:nvPr/>
        </p:nvGrpSpPr>
        <p:grpSpPr>
          <a:xfrm>
            <a:off x="6027174" y="2704388"/>
            <a:ext cx="1938600" cy="1245400"/>
            <a:chOff x="8132199" y="5859713"/>
            <a:chExt cx="1938600" cy="1245400"/>
          </a:xfrm>
        </p:grpSpPr>
        <p:pic>
          <p:nvPicPr>
            <p:cNvPr id="577" name="Google Shape;577;p48"/>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78" name="Google Shape;578;p48"/>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79" name="Google Shape;579;p48"/>
          <p:cNvGrpSpPr/>
          <p:nvPr/>
        </p:nvGrpSpPr>
        <p:grpSpPr>
          <a:xfrm>
            <a:off x="8904825" y="1180488"/>
            <a:ext cx="2486400" cy="1245412"/>
            <a:chOff x="8132200" y="5859713"/>
            <a:chExt cx="2486400" cy="1245412"/>
          </a:xfrm>
        </p:grpSpPr>
        <p:pic>
          <p:nvPicPr>
            <p:cNvPr id="580" name="Google Shape;580;p48"/>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581" name="Google Shape;581;p48"/>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82" name="Google Shape;582;p48"/>
          <p:cNvGrpSpPr/>
          <p:nvPr/>
        </p:nvGrpSpPr>
        <p:grpSpPr>
          <a:xfrm>
            <a:off x="6027174" y="4158788"/>
            <a:ext cx="1938600" cy="1245400"/>
            <a:chOff x="8132199" y="5859713"/>
            <a:chExt cx="1938600" cy="1245400"/>
          </a:xfrm>
        </p:grpSpPr>
        <p:pic>
          <p:nvPicPr>
            <p:cNvPr id="583" name="Google Shape;583;p48"/>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84" name="Google Shape;584;p48"/>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585" name="Google Shape;585;p48"/>
          <p:cNvGrpSpPr/>
          <p:nvPr/>
        </p:nvGrpSpPr>
        <p:grpSpPr>
          <a:xfrm>
            <a:off x="6027174" y="5502988"/>
            <a:ext cx="1938600" cy="1245400"/>
            <a:chOff x="8132199" y="5859713"/>
            <a:chExt cx="1938600" cy="1245400"/>
          </a:xfrm>
        </p:grpSpPr>
        <p:pic>
          <p:nvPicPr>
            <p:cNvPr id="586" name="Google Shape;586;p48"/>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587" name="Google Shape;587;p48"/>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588" name="Google Shape;588;p48"/>
          <p:cNvSpPr txBox="1"/>
          <p:nvPr/>
        </p:nvSpPr>
        <p:spPr>
          <a:xfrm>
            <a:off x="6131713" y="274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589" name="Google Shape;589;p48"/>
          <p:cNvSpPr/>
          <p:nvPr/>
        </p:nvSpPr>
        <p:spPr>
          <a:xfrm rot="10800000">
            <a:off x="6882325" y="7491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2"/>
                </a:solidFill>
              </a:rPr>
              <a:t>cd dirB</a:t>
            </a:r>
            <a:endParaRPr>
              <a:solidFill>
                <a:schemeClr val="lt2"/>
              </a:solidFill>
            </a:endParaRPr>
          </a:p>
        </p:txBody>
      </p:sp>
      <p:cxnSp>
        <p:nvCxnSpPr>
          <p:cNvPr id="595" name="Google Shape;595;p49"/>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596" name="Google Shape;596;p49"/>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597" name="Google Shape;597;p49"/>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598" name="Google Shape;598;p49"/>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599" name="Google Shape;599;p49"/>
          <p:cNvGrpSpPr/>
          <p:nvPr/>
        </p:nvGrpSpPr>
        <p:grpSpPr>
          <a:xfrm>
            <a:off x="3635981" y="1978975"/>
            <a:ext cx="1576500" cy="1231989"/>
            <a:chOff x="3424656" y="2184412"/>
            <a:chExt cx="1576500" cy="1231989"/>
          </a:xfrm>
        </p:grpSpPr>
        <p:sp>
          <p:nvSpPr>
            <p:cNvPr id="600" name="Google Shape;600;p49"/>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601" name="Google Shape;601;p49"/>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602" name="Google Shape;602;p49"/>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603" name="Google Shape;603;p49"/>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604" name="Google Shape;604;p49"/>
          <p:cNvGrpSpPr/>
          <p:nvPr/>
        </p:nvGrpSpPr>
        <p:grpSpPr>
          <a:xfrm>
            <a:off x="3635981" y="4755250"/>
            <a:ext cx="1576500" cy="1246726"/>
            <a:chOff x="3403156" y="4182350"/>
            <a:chExt cx="1576500" cy="1246726"/>
          </a:xfrm>
        </p:grpSpPr>
        <p:sp>
          <p:nvSpPr>
            <p:cNvPr id="605" name="Google Shape;605;p49"/>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606" name="Google Shape;606;p49"/>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607" name="Google Shape;607;p49"/>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608" name="Google Shape;608;p49"/>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609" name="Google Shape;609;p49"/>
          <p:cNvGrpSpPr/>
          <p:nvPr/>
        </p:nvGrpSpPr>
        <p:grpSpPr>
          <a:xfrm>
            <a:off x="6181831" y="1187200"/>
            <a:ext cx="1576500" cy="1231989"/>
            <a:chOff x="3424656" y="2184412"/>
            <a:chExt cx="1576500" cy="1231989"/>
          </a:xfrm>
        </p:grpSpPr>
        <p:sp>
          <p:nvSpPr>
            <p:cNvPr id="610" name="Google Shape;610;p49"/>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611" name="Google Shape;611;p49"/>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612" name="Google Shape;612;p49"/>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613" name="Google Shape;613;p49"/>
          <p:cNvGrpSpPr/>
          <p:nvPr/>
        </p:nvGrpSpPr>
        <p:grpSpPr>
          <a:xfrm>
            <a:off x="6027174" y="2704388"/>
            <a:ext cx="1938600" cy="1245400"/>
            <a:chOff x="8132199" y="5859713"/>
            <a:chExt cx="1938600" cy="1245400"/>
          </a:xfrm>
        </p:grpSpPr>
        <p:pic>
          <p:nvPicPr>
            <p:cNvPr id="614" name="Google Shape;614;p49"/>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15" name="Google Shape;615;p49"/>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16" name="Google Shape;616;p49"/>
          <p:cNvGrpSpPr/>
          <p:nvPr/>
        </p:nvGrpSpPr>
        <p:grpSpPr>
          <a:xfrm>
            <a:off x="8904825" y="1180488"/>
            <a:ext cx="2486400" cy="1245412"/>
            <a:chOff x="8132200" y="5859713"/>
            <a:chExt cx="2486400" cy="1245412"/>
          </a:xfrm>
        </p:grpSpPr>
        <p:pic>
          <p:nvPicPr>
            <p:cNvPr id="617" name="Google Shape;617;p49"/>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618" name="Google Shape;618;p49"/>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19" name="Google Shape;619;p49"/>
          <p:cNvGrpSpPr/>
          <p:nvPr/>
        </p:nvGrpSpPr>
        <p:grpSpPr>
          <a:xfrm>
            <a:off x="6027174" y="4158788"/>
            <a:ext cx="1938600" cy="1245400"/>
            <a:chOff x="8132199" y="5859713"/>
            <a:chExt cx="1938600" cy="1245400"/>
          </a:xfrm>
        </p:grpSpPr>
        <p:pic>
          <p:nvPicPr>
            <p:cNvPr id="620" name="Google Shape;620;p49"/>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21" name="Google Shape;621;p49"/>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22" name="Google Shape;622;p49"/>
          <p:cNvGrpSpPr/>
          <p:nvPr/>
        </p:nvGrpSpPr>
        <p:grpSpPr>
          <a:xfrm>
            <a:off x="6027174" y="5502988"/>
            <a:ext cx="1938600" cy="1245400"/>
            <a:chOff x="8132199" y="5859713"/>
            <a:chExt cx="1938600" cy="1245400"/>
          </a:xfrm>
        </p:grpSpPr>
        <p:pic>
          <p:nvPicPr>
            <p:cNvPr id="623" name="Google Shape;623;p49"/>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24" name="Google Shape;624;p49"/>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625" name="Google Shape;625;p49"/>
          <p:cNvSpPr txBox="1"/>
          <p:nvPr/>
        </p:nvSpPr>
        <p:spPr>
          <a:xfrm>
            <a:off x="6131713" y="272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2"/>
                </a:solidFill>
                <a:latin typeface="Helvetica Neue"/>
                <a:ea typeface="Helvetica Neue"/>
                <a:cs typeface="Helvetica Neue"/>
                <a:sym typeface="Helvetica Neue"/>
              </a:rPr>
              <a:t>cd starts here!</a:t>
            </a:r>
            <a:endParaRPr sz="1600">
              <a:solidFill>
                <a:schemeClr val="lt2"/>
              </a:solidFill>
              <a:latin typeface="Helvetica Neue"/>
              <a:ea typeface="Helvetica Neue"/>
              <a:cs typeface="Helvetica Neue"/>
              <a:sym typeface="Helvetica Neue"/>
            </a:endParaRPr>
          </a:p>
        </p:txBody>
      </p:sp>
      <p:sp>
        <p:nvSpPr>
          <p:cNvPr id="626" name="Google Shape;626;p49"/>
          <p:cNvSpPr/>
          <p:nvPr/>
        </p:nvSpPr>
        <p:spPr>
          <a:xfrm rot="10800000">
            <a:off x="6882325" y="747100"/>
            <a:ext cx="175500" cy="311700"/>
          </a:xfrm>
          <a:prstGeom prst="up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627" name="Google Shape;627;p49"/>
          <p:cNvSpPr txBox="1"/>
          <p:nvPr/>
        </p:nvSpPr>
        <p:spPr>
          <a:xfrm>
            <a:off x="9083025" y="2288900"/>
            <a:ext cx="213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chemeClr val="lt2"/>
                </a:solidFill>
                <a:latin typeface="Helvetica Neue"/>
                <a:ea typeface="Helvetica Neue"/>
                <a:cs typeface="Helvetica Neue"/>
                <a:sym typeface="Helvetica Neue"/>
              </a:rPr>
              <a:t>Error: dirB not found</a:t>
            </a:r>
            <a:endParaRPr sz="1500">
              <a:solidFill>
                <a:schemeClr val="lt2"/>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SIGPwny?</a:t>
            </a:r>
            <a:endParaRPr/>
          </a:p>
        </p:txBody>
      </p:sp>
      <p:sp>
        <p:nvSpPr>
          <p:cNvPr id="90" name="Google Shape;90;p14"/>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Computer Security Club at UIUC</a:t>
            </a:r>
            <a:endParaRPr/>
          </a:p>
          <a:p>
            <a:pPr indent="-342900" lvl="0" marL="457200" rtl="0" algn="l">
              <a:spcBef>
                <a:spcPts val="0"/>
              </a:spcBef>
              <a:spcAft>
                <a:spcPts val="0"/>
              </a:spcAft>
              <a:buSzPts val="1800"/>
              <a:buChar char="-"/>
            </a:pPr>
            <a:r>
              <a:rPr lang="en-US"/>
              <a:t>Largest Special Interest Group in ACM@UIUC</a:t>
            </a:r>
            <a:endParaRPr/>
          </a:p>
          <a:p>
            <a:pPr indent="0" lvl="0" marL="0" rtl="0" algn="l">
              <a:spcBef>
                <a:spcPts val="1000"/>
              </a:spcBef>
              <a:spcAft>
                <a:spcPts val="0"/>
              </a:spcAft>
              <a:buNone/>
            </a:pPr>
            <a:r>
              <a:t/>
            </a:r>
            <a:endParaRPr/>
          </a:p>
        </p:txBody>
      </p:sp>
      <p:pic>
        <p:nvPicPr>
          <p:cNvPr id="91" name="Google Shape;91;p14"/>
          <p:cNvPicPr preferRelativeResize="0"/>
          <p:nvPr>
            <p:ph idx="2" type="pic"/>
          </p:nvPr>
        </p:nvPicPr>
        <p:blipFill rotWithShape="1">
          <a:blip r:embed="rId3">
            <a:alphaModFix/>
          </a:blip>
          <a:srcRect b="0" l="69" r="69" t="0"/>
          <a:stretch/>
        </p:blipFill>
        <p:spPr>
          <a:xfrm>
            <a:off x="6474475" y="880225"/>
            <a:ext cx="4602699" cy="4880401"/>
          </a:xfrm>
          <a:prstGeom prst="rect">
            <a:avLst/>
          </a:prstGeom>
          <a:noFill/>
          <a:ln>
            <a:noFill/>
          </a:ln>
        </p:spPr>
      </p:pic>
      <p:sp>
        <p:nvSpPr>
          <p:cNvPr id="92" name="Google Shape;92;p14"/>
          <p:cNvSpPr txBox="1"/>
          <p:nvPr/>
        </p:nvSpPr>
        <p:spPr>
          <a:xfrm>
            <a:off x="6196200" y="5906650"/>
            <a:ext cx="40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onsolas"/>
                <a:ea typeface="Consolas"/>
                <a:cs typeface="Consolas"/>
                <a:sym typeface="Consolas"/>
              </a:rPr>
              <a:t>Don't talk to me or my </a:t>
            </a:r>
            <a:r>
              <a:rPr lang="en-US">
                <a:solidFill>
                  <a:schemeClr val="lt1"/>
                </a:solidFill>
                <a:latin typeface="Consolas"/>
                <a:ea typeface="Consolas"/>
                <a:cs typeface="Consolas"/>
                <a:sym typeface="Consolas"/>
              </a:rPr>
              <a:t>child</a:t>
            </a:r>
            <a:r>
              <a:rPr lang="en-US">
                <a:solidFill>
                  <a:schemeClr val="lt1"/>
                </a:solidFill>
                <a:latin typeface="Consolas"/>
                <a:ea typeface="Consolas"/>
                <a:cs typeface="Consolas"/>
                <a:sym typeface="Consolas"/>
              </a:rPr>
              <a:t> ever again</a:t>
            </a:r>
            <a:endParaRPr>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0"/>
          <p:cNvSpPr/>
          <p:nvPr/>
        </p:nvSpPr>
        <p:spPr>
          <a:xfrm>
            <a:off x="3838450" y="4595900"/>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/dirB</a:t>
            </a:r>
            <a:endParaRPr/>
          </a:p>
        </p:txBody>
      </p:sp>
      <p:cxnSp>
        <p:nvCxnSpPr>
          <p:cNvPr id="634" name="Google Shape;634;p50"/>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635" name="Google Shape;635;p50"/>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636" name="Google Shape;636;p50"/>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2"/>
                </a:solidFill>
                <a:latin typeface="Consolas"/>
                <a:ea typeface="Consolas"/>
                <a:cs typeface="Consolas"/>
                <a:sym typeface="Consolas"/>
              </a:rPr>
              <a:t>/</a:t>
            </a:r>
            <a:endParaRPr b="1" sz="4000">
              <a:solidFill>
                <a:schemeClr val="lt2"/>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637" name="Google Shape;637;p50"/>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638" name="Google Shape;638;p50"/>
          <p:cNvGrpSpPr/>
          <p:nvPr/>
        </p:nvGrpSpPr>
        <p:grpSpPr>
          <a:xfrm>
            <a:off x="3635981" y="1978975"/>
            <a:ext cx="1576500" cy="1231989"/>
            <a:chOff x="3424656" y="2184412"/>
            <a:chExt cx="1576500" cy="1231989"/>
          </a:xfrm>
        </p:grpSpPr>
        <p:sp>
          <p:nvSpPr>
            <p:cNvPr id="639" name="Google Shape;639;p50"/>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640" name="Google Shape;640;p50"/>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641" name="Google Shape;641;p50"/>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642" name="Google Shape;642;p50"/>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643" name="Google Shape;643;p50"/>
          <p:cNvGrpSpPr/>
          <p:nvPr/>
        </p:nvGrpSpPr>
        <p:grpSpPr>
          <a:xfrm>
            <a:off x="3635981" y="4755250"/>
            <a:ext cx="1576500" cy="1246726"/>
            <a:chOff x="3403156" y="4182350"/>
            <a:chExt cx="1576500" cy="1246726"/>
          </a:xfrm>
        </p:grpSpPr>
        <p:sp>
          <p:nvSpPr>
            <p:cNvPr id="644" name="Google Shape;644;p50"/>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dirB/</a:t>
              </a:r>
              <a:endParaRPr sz="1500">
                <a:solidFill>
                  <a:schemeClr val="lt2"/>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645" name="Google Shape;645;p50"/>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646" name="Google Shape;646;p50"/>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647" name="Google Shape;647;p50"/>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648" name="Google Shape;648;p50"/>
          <p:cNvGrpSpPr/>
          <p:nvPr/>
        </p:nvGrpSpPr>
        <p:grpSpPr>
          <a:xfrm>
            <a:off x="6181831" y="1187200"/>
            <a:ext cx="1576500" cy="1231989"/>
            <a:chOff x="3424656" y="2184412"/>
            <a:chExt cx="1576500" cy="1231989"/>
          </a:xfrm>
        </p:grpSpPr>
        <p:sp>
          <p:nvSpPr>
            <p:cNvPr id="649" name="Google Shape;649;p50"/>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650" name="Google Shape;650;p50"/>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651" name="Google Shape;651;p50"/>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652" name="Google Shape;652;p50"/>
          <p:cNvGrpSpPr/>
          <p:nvPr/>
        </p:nvGrpSpPr>
        <p:grpSpPr>
          <a:xfrm>
            <a:off x="6027174" y="2704388"/>
            <a:ext cx="1938600" cy="1245400"/>
            <a:chOff x="8132199" y="5859713"/>
            <a:chExt cx="1938600" cy="1245400"/>
          </a:xfrm>
        </p:grpSpPr>
        <p:pic>
          <p:nvPicPr>
            <p:cNvPr id="653" name="Google Shape;653;p50"/>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54" name="Google Shape;654;p50"/>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55" name="Google Shape;655;p50"/>
          <p:cNvGrpSpPr/>
          <p:nvPr/>
        </p:nvGrpSpPr>
        <p:grpSpPr>
          <a:xfrm>
            <a:off x="8904825" y="1180488"/>
            <a:ext cx="2486400" cy="1245412"/>
            <a:chOff x="8132200" y="5859713"/>
            <a:chExt cx="2486400" cy="1245412"/>
          </a:xfrm>
        </p:grpSpPr>
        <p:pic>
          <p:nvPicPr>
            <p:cNvPr id="656" name="Google Shape;656;p50"/>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657" name="Google Shape;657;p50"/>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58" name="Google Shape;658;p50"/>
          <p:cNvGrpSpPr/>
          <p:nvPr/>
        </p:nvGrpSpPr>
        <p:grpSpPr>
          <a:xfrm>
            <a:off x="6027174" y="4158788"/>
            <a:ext cx="1938600" cy="1245400"/>
            <a:chOff x="8132199" y="5859713"/>
            <a:chExt cx="1938600" cy="1245400"/>
          </a:xfrm>
        </p:grpSpPr>
        <p:pic>
          <p:nvPicPr>
            <p:cNvPr id="659" name="Google Shape;659;p50"/>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60" name="Google Shape;660;p50"/>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61" name="Google Shape;661;p50"/>
          <p:cNvGrpSpPr/>
          <p:nvPr/>
        </p:nvGrpSpPr>
        <p:grpSpPr>
          <a:xfrm>
            <a:off x="6027174" y="5502988"/>
            <a:ext cx="1938600" cy="1245400"/>
            <a:chOff x="8132199" y="5859713"/>
            <a:chExt cx="1938600" cy="1245400"/>
          </a:xfrm>
        </p:grpSpPr>
        <p:pic>
          <p:nvPicPr>
            <p:cNvPr id="662" name="Google Shape;662;p50"/>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63" name="Google Shape;663;p50"/>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664" name="Google Shape;664;p50"/>
          <p:cNvSpPr txBox="1"/>
          <p:nvPr/>
        </p:nvSpPr>
        <p:spPr>
          <a:xfrm>
            <a:off x="578238" y="6044125"/>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665" name="Google Shape;665;p50"/>
          <p:cNvSpPr/>
          <p:nvPr/>
        </p:nvSpPr>
        <p:spPr>
          <a:xfrm>
            <a:off x="1328850" y="5325175"/>
            <a:ext cx="175500" cy="6768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../../dirB</a:t>
            </a:r>
            <a:endParaRPr/>
          </a:p>
        </p:txBody>
      </p:sp>
      <p:cxnSp>
        <p:nvCxnSpPr>
          <p:cNvPr id="671" name="Google Shape;671;p51"/>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672" name="Google Shape;672;p51"/>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673" name="Google Shape;673;p51"/>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674" name="Google Shape;674;p51"/>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675" name="Google Shape;675;p51"/>
          <p:cNvGrpSpPr/>
          <p:nvPr/>
        </p:nvGrpSpPr>
        <p:grpSpPr>
          <a:xfrm>
            <a:off x="3635981" y="1978975"/>
            <a:ext cx="1576500" cy="1231989"/>
            <a:chOff x="3424656" y="2184412"/>
            <a:chExt cx="1576500" cy="1231989"/>
          </a:xfrm>
        </p:grpSpPr>
        <p:sp>
          <p:nvSpPr>
            <p:cNvPr id="676" name="Google Shape;676;p51"/>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677" name="Google Shape;677;p51"/>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678" name="Google Shape;678;p51"/>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679" name="Google Shape;679;p51"/>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680" name="Google Shape;680;p51"/>
          <p:cNvGrpSpPr/>
          <p:nvPr/>
        </p:nvGrpSpPr>
        <p:grpSpPr>
          <a:xfrm>
            <a:off x="3635981" y="4755250"/>
            <a:ext cx="1576500" cy="1246726"/>
            <a:chOff x="3403156" y="4182350"/>
            <a:chExt cx="1576500" cy="1246726"/>
          </a:xfrm>
        </p:grpSpPr>
        <p:sp>
          <p:nvSpPr>
            <p:cNvPr id="681" name="Google Shape;681;p51"/>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682" name="Google Shape;682;p51"/>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683" name="Google Shape;683;p51"/>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684" name="Google Shape;684;p51"/>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685" name="Google Shape;685;p51"/>
          <p:cNvGrpSpPr/>
          <p:nvPr/>
        </p:nvGrpSpPr>
        <p:grpSpPr>
          <a:xfrm>
            <a:off x="6181831" y="1187200"/>
            <a:ext cx="1576500" cy="1231989"/>
            <a:chOff x="3424656" y="2184412"/>
            <a:chExt cx="1576500" cy="1231989"/>
          </a:xfrm>
        </p:grpSpPr>
        <p:sp>
          <p:nvSpPr>
            <p:cNvPr id="686" name="Google Shape;686;p51"/>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687" name="Google Shape;687;p51"/>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688" name="Google Shape;688;p51"/>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689" name="Google Shape;689;p51"/>
          <p:cNvGrpSpPr/>
          <p:nvPr/>
        </p:nvGrpSpPr>
        <p:grpSpPr>
          <a:xfrm>
            <a:off x="6027174" y="2704388"/>
            <a:ext cx="1938600" cy="1245400"/>
            <a:chOff x="8132199" y="5859713"/>
            <a:chExt cx="1938600" cy="1245400"/>
          </a:xfrm>
        </p:grpSpPr>
        <p:pic>
          <p:nvPicPr>
            <p:cNvPr id="690" name="Google Shape;690;p5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91" name="Google Shape;691;p5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92" name="Google Shape;692;p51"/>
          <p:cNvGrpSpPr/>
          <p:nvPr/>
        </p:nvGrpSpPr>
        <p:grpSpPr>
          <a:xfrm>
            <a:off x="8904825" y="1180488"/>
            <a:ext cx="2486400" cy="1245412"/>
            <a:chOff x="8132200" y="5859713"/>
            <a:chExt cx="2486400" cy="1245412"/>
          </a:xfrm>
        </p:grpSpPr>
        <p:pic>
          <p:nvPicPr>
            <p:cNvPr id="693" name="Google Shape;693;p51"/>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694" name="Google Shape;694;p51"/>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95" name="Google Shape;695;p51"/>
          <p:cNvGrpSpPr/>
          <p:nvPr/>
        </p:nvGrpSpPr>
        <p:grpSpPr>
          <a:xfrm>
            <a:off x="6027174" y="4158788"/>
            <a:ext cx="1938600" cy="1245400"/>
            <a:chOff x="8132199" y="5859713"/>
            <a:chExt cx="1938600" cy="1245400"/>
          </a:xfrm>
        </p:grpSpPr>
        <p:pic>
          <p:nvPicPr>
            <p:cNvPr id="696" name="Google Shape;696;p5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697" name="Google Shape;697;p5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698" name="Google Shape;698;p51"/>
          <p:cNvGrpSpPr/>
          <p:nvPr/>
        </p:nvGrpSpPr>
        <p:grpSpPr>
          <a:xfrm>
            <a:off x="6027174" y="5502988"/>
            <a:ext cx="1938600" cy="1245400"/>
            <a:chOff x="8132199" y="5859713"/>
            <a:chExt cx="1938600" cy="1245400"/>
          </a:xfrm>
        </p:grpSpPr>
        <p:pic>
          <p:nvPicPr>
            <p:cNvPr id="699" name="Google Shape;699;p5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00" name="Google Shape;700;p5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701" name="Google Shape;701;p51"/>
          <p:cNvSpPr txBox="1"/>
          <p:nvPr/>
        </p:nvSpPr>
        <p:spPr>
          <a:xfrm>
            <a:off x="6131713" y="274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702" name="Google Shape;702;p51"/>
          <p:cNvSpPr/>
          <p:nvPr/>
        </p:nvSpPr>
        <p:spPr>
          <a:xfrm rot="10800000">
            <a:off x="6882325" y="7491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a:t>
            </a:r>
            <a:r>
              <a:rPr lang="en-US">
                <a:solidFill>
                  <a:schemeClr val="lt2"/>
                </a:solidFill>
              </a:rPr>
              <a:t>../</a:t>
            </a:r>
            <a:r>
              <a:rPr lang="en-US"/>
              <a:t>../dirB</a:t>
            </a:r>
            <a:endParaRPr/>
          </a:p>
        </p:txBody>
      </p:sp>
      <p:cxnSp>
        <p:nvCxnSpPr>
          <p:cNvPr id="708" name="Google Shape;708;p52"/>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709" name="Google Shape;709;p52"/>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710" name="Google Shape;710;p52"/>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711" name="Google Shape;711;p52"/>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712" name="Google Shape;712;p52"/>
          <p:cNvGrpSpPr/>
          <p:nvPr/>
        </p:nvGrpSpPr>
        <p:grpSpPr>
          <a:xfrm>
            <a:off x="3635981" y="1978975"/>
            <a:ext cx="1576500" cy="1231989"/>
            <a:chOff x="3424656" y="2184412"/>
            <a:chExt cx="1576500" cy="1231989"/>
          </a:xfrm>
        </p:grpSpPr>
        <p:sp>
          <p:nvSpPr>
            <p:cNvPr id="713" name="Google Shape;713;p52"/>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714" name="Google Shape;714;p52"/>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715" name="Google Shape;715;p52"/>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716" name="Google Shape;716;p52"/>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717" name="Google Shape;717;p52"/>
          <p:cNvGrpSpPr/>
          <p:nvPr/>
        </p:nvGrpSpPr>
        <p:grpSpPr>
          <a:xfrm>
            <a:off x="3635981" y="4755250"/>
            <a:ext cx="1576500" cy="1246726"/>
            <a:chOff x="3403156" y="4182350"/>
            <a:chExt cx="1576500" cy="1246726"/>
          </a:xfrm>
        </p:grpSpPr>
        <p:sp>
          <p:nvSpPr>
            <p:cNvPr id="718" name="Google Shape;718;p52"/>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719" name="Google Shape;719;p52"/>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720" name="Google Shape;720;p52"/>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721" name="Google Shape;721;p52"/>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722" name="Google Shape;722;p52"/>
          <p:cNvGrpSpPr/>
          <p:nvPr/>
        </p:nvGrpSpPr>
        <p:grpSpPr>
          <a:xfrm>
            <a:off x="6181831" y="1187200"/>
            <a:ext cx="1576500" cy="1231989"/>
            <a:chOff x="3424656" y="2184412"/>
            <a:chExt cx="1576500" cy="1231989"/>
          </a:xfrm>
        </p:grpSpPr>
        <p:sp>
          <p:nvSpPr>
            <p:cNvPr id="723" name="Google Shape;723;p52"/>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724" name="Google Shape;724;p52"/>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725" name="Google Shape;725;p52"/>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726" name="Google Shape;726;p52"/>
          <p:cNvGrpSpPr/>
          <p:nvPr/>
        </p:nvGrpSpPr>
        <p:grpSpPr>
          <a:xfrm>
            <a:off x="6027174" y="2704388"/>
            <a:ext cx="1938600" cy="1245400"/>
            <a:chOff x="8132199" y="5859713"/>
            <a:chExt cx="1938600" cy="1245400"/>
          </a:xfrm>
        </p:grpSpPr>
        <p:pic>
          <p:nvPicPr>
            <p:cNvPr id="727" name="Google Shape;727;p52"/>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28" name="Google Shape;728;p52"/>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729" name="Google Shape;729;p52"/>
          <p:cNvGrpSpPr/>
          <p:nvPr/>
        </p:nvGrpSpPr>
        <p:grpSpPr>
          <a:xfrm>
            <a:off x="8904825" y="1180488"/>
            <a:ext cx="2486400" cy="1245412"/>
            <a:chOff x="8132200" y="5859713"/>
            <a:chExt cx="2486400" cy="1245412"/>
          </a:xfrm>
        </p:grpSpPr>
        <p:pic>
          <p:nvPicPr>
            <p:cNvPr id="730" name="Google Shape;730;p52"/>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731" name="Google Shape;731;p52"/>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732" name="Google Shape;732;p52"/>
          <p:cNvGrpSpPr/>
          <p:nvPr/>
        </p:nvGrpSpPr>
        <p:grpSpPr>
          <a:xfrm>
            <a:off x="6027174" y="4158788"/>
            <a:ext cx="1938600" cy="1245400"/>
            <a:chOff x="8132199" y="5859713"/>
            <a:chExt cx="1938600" cy="1245400"/>
          </a:xfrm>
        </p:grpSpPr>
        <p:pic>
          <p:nvPicPr>
            <p:cNvPr id="733" name="Google Shape;733;p52"/>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34" name="Google Shape;734;p52"/>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735" name="Google Shape;735;p52"/>
          <p:cNvGrpSpPr/>
          <p:nvPr/>
        </p:nvGrpSpPr>
        <p:grpSpPr>
          <a:xfrm>
            <a:off x="6027174" y="5502988"/>
            <a:ext cx="1938600" cy="1245400"/>
            <a:chOff x="8132199" y="5859713"/>
            <a:chExt cx="1938600" cy="1245400"/>
          </a:xfrm>
        </p:grpSpPr>
        <p:pic>
          <p:nvPicPr>
            <p:cNvPr id="736" name="Google Shape;736;p52"/>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37" name="Google Shape;737;p52"/>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738" name="Google Shape;738;p52"/>
          <p:cNvSpPr txBox="1"/>
          <p:nvPr/>
        </p:nvSpPr>
        <p:spPr>
          <a:xfrm>
            <a:off x="6131713" y="274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739" name="Google Shape;739;p52"/>
          <p:cNvSpPr/>
          <p:nvPr/>
        </p:nvSpPr>
        <p:spPr>
          <a:xfrm rot="10800000">
            <a:off x="6882325" y="7491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0" name="Google Shape;740;p52"/>
          <p:cNvSpPr/>
          <p:nvPr/>
        </p:nvSpPr>
        <p:spPr>
          <a:xfrm>
            <a:off x="4848075" y="1843225"/>
            <a:ext cx="1252500" cy="288600"/>
          </a:xfrm>
          <a:prstGeom prst="lef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a:t>
            </a:r>
            <a:r>
              <a:rPr lang="en-US">
                <a:solidFill>
                  <a:schemeClr val="lt2"/>
                </a:solidFill>
              </a:rPr>
              <a:t>../../</a:t>
            </a:r>
            <a:r>
              <a:rPr lang="en-US"/>
              <a:t>dirB</a:t>
            </a:r>
            <a:endParaRPr/>
          </a:p>
        </p:txBody>
      </p:sp>
      <p:cxnSp>
        <p:nvCxnSpPr>
          <p:cNvPr id="746" name="Google Shape;746;p53"/>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747" name="Google Shape;747;p53"/>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748" name="Google Shape;748;p53"/>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2"/>
                </a:solidFill>
                <a:latin typeface="Consolas"/>
                <a:ea typeface="Consolas"/>
                <a:cs typeface="Consolas"/>
                <a:sym typeface="Consolas"/>
              </a:rPr>
              <a:t>/</a:t>
            </a:r>
            <a:endParaRPr b="1" sz="4000">
              <a:solidFill>
                <a:schemeClr val="lt2"/>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749" name="Google Shape;749;p53"/>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750" name="Google Shape;750;p53"/>
          <p:cNvGrpSpPr/>
          <p:nvPr/>
        </p:nvGrpSpPr>
        <p:grpSpPr>
          <a:xfrm>
            <a:off x="3635981" y="1978975"/>
            <a:ext cx="1576500" cy="1231989"/>
            <a:chOff x="3424656" y="2184412"/>
            <a:chExt cx="1576500" cy="1231989"/>
          </a:xfrm>
        </p:grpSpPr>
        <p:sp>
          <p:nvSpPr>
            <p:cNvPr id="751" name="Google Shape;751;p53"/>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752" name="Google Shape;752;p53"/>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753" name="Google Shape;753;p53"/>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754" name="Google Shape;754;p53"/>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755" name="Google Shape;755;p53"/>
          <p:cNvGrpSpPr/>
          <p:nvPr/>
        </p:nvGrpSpPr>
        <p:grpSpPr>
          <a:xfrm>
            <a:off x="3635981" y="4755250"/>
            <a:ext cx="1576500" cy="1246726"/>
            <a:chOff x="3403156" y="4182350"/>
            <a:chExt cx="1576500" cy="1246726"/>
          </a:xfrm>
        </p:grpSpPr>
        <p:sp>
          <p:nvSpPr>
            <p:cNvPr id="756" name="Google Shape;756;p53"/>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757" name="Google Shape;757;p53"/>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758" name="Google Shape;758;p53"/>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759" name="Google Shape;759;p53"/>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760" name="Google Shape;760;p53"/>
          <p:cNvGrpSpPr/>
          <p:nvPr/>
        </p:nvGrpSpPr>
        <p:grpSpPr>
          <a:xfrm>
            <a:off x="6181831" y="1187200"/>
            <a:ext cx="1576500" cy="1231989"/>
            <a:chOff x="3424656" y="2184412"/>
            <a:chExt cx="1576500" cy="1231989"/>
          </a:xfrm>
        </p:grpSpPr>
        <p:sp>
          <p:nvSpPr>
            <p:cNvPr id="761" name="Google Shape;761;p53"/>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762" name="Google Shape;762;p53"/>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763" name="Google Shape;763;p53"/>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764" name="Google Shape;764;p53"/>
          <p:cNvGrpSpPr/>
          <p:nvPr/>
        </p:nvGrpSpPr>
        <p:grpSpPr>
          <a:xfrm>
            <a:off x="6027174" y="2704388"/>
            <a:ext cx="1938600" cy="1245400"/>
            <a:chOff x="8132199" y="5859713"/>
            <a:chExt cx="1938600" cy="1245400"/>
          </a:xfrm>
        </p:grpSpPr>
        <p:pic>
          <p:nvPicPr>
            <p:cNvPr id="765" name="Google Shape;765;p53"/>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66" name="Google Shape;766;p53"/>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767" name="Google Shape;767;p53"/>
          <p:cNvGrpSpPr/>
          <p:nvPr/>
        </p:nvGrpSpPr>
        <p:grpSpPr>
          <a:xfrm>
            <a:off x="8904825" y="1180488"/>
            <a:ext cx="2486400" cy="1245412"/>
            <a:chOff x="8132200" y="5859713"/>
            <a:chExt cx="2486400" cy="1245412"/>
          </a:xfrm>
        </p:grpSpPr>
        <p:pic>
          <p:nvPicPr>
            <p:cNvPr id="768" name="Google Shape;768;p53"/>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769" name="Google Shape;769;p53"/>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770" name="Google Shape;770;p53"/>
          <p:cNvGrpSpPr/>
          <p:nvPr/>
        </p:nvGrpSpPr>
        <p:grpSpPr>
          <a:xfrm>
            <a:off x="6027174" y="4158788"/>
            <a:ext cx="1938600" cy="1245400"/>
            <a:chOff x="8132199" y="5859713"/>
            <a:chExt cx="1938600" cy="1245400"/>
          </a:xfrm>
        </p:grpSpPr>
        <p:pic>
          <p:nvPicPr>
            <p:cNvPr id="771" name="Google Shape;771;p53"/>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72" name="Google Shape;772;p53"/>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773" name="Google Shape;773;p53"/>
          <p:cNvGrpSpPr/>
          <p:nvPr/>
        </p:nvGrpSpPr>
        <p:grpSpPr>
          <a:xfrm>
            <a:off x="6027174" y="5502988"/>
            <a:ext cx="1938600" cy="1245400"/>
            <a:chOff x="8132199" y="5859713"/>
            <a:chExt cx="1938600" cy="1245400"/>
          </a:xfrm>
        </p:grpSpPr>
        <p:pic>
          <p:nvPicPr>
            <p:cNvPr id="774" name="Google Shape;774;p53"/>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775" name="Google Shape;775;p53"/>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776" name="Google Shape;776;p53"/>
          <p:cNvSpPr txBox="1"/>
          <p:nvPr/>
        </p:nvSpPr>
        <p:spPr>
          <a:xfrm>
            <a:off x="6131713" y="274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777" name="Google Shape;777;p53"/>
          <p:cNvSpPr/>
          <p:nvPr/>
        </p:nvSpPr>
        <p:spPr>
          <a:xfrm rot="10800000">
            <a:off x="6882325" y="7491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8" name="Google Shape;778;p53"/>
          <p:cNvSpPr/>
          <p:nvPr/>
        </p:nvSpPr>
        <p:spPr>
          <a:xfrm>
            <a:off x="4848075" y="1843225"/>
            <a:ext cx="1252500" cy="288600"/>
          </a:xfrm>
          <a:prstGeom prst="lef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2290475" y="3324250"/>
            <a:ext cx="1252500" cy="288600"/>
          </a:xfrm>
          <a:prstGeom prst="lef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4"/>
          <p:cNvSpPr/>
          <p:nvPr/>
        </p:nvSpPr>
        <p:spPr>
          <a:xfrm>
            <a:off x="3838450" y="4595900"/>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cd </a:t>
            </a:r>
            <a:r>
              <a:rPr lang="en-US">
                <a:solidFill>
                  <a:schemeClr val="lt2"/>
                </a:solidFill>
              </a:rPr>
              <a:t>../../dirB</a:t>
            </a:r>
            <a:endParaRPr>
              <a:solidFill>
                <a:schemeClr val="lt2"/>
              </a:solidFill>
            </a:endParaRPr>
          </a:p>
        </p:txBody>
      </p:sp>
      <p:cxnSp>
        <p:nvCxnSpPr>
          <p:cNvPr id="786" name="Google Shape;786;p54"/>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787" name="Google Shape;787;p54"/>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788" name="Google Shape;788;p54"/>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2"/>
                </a:solidFill>
                <a:latin typeface="Consolas"/>
                <a:ea typeface="Consolas"/>
                <a:cs typeface="Consolas"/>
                <a:sym typeface="Consolas"/>
              </a:rPr>
              <a:t>/</a:t>
            </a:r>
            <a:endParaRPr b="1" sz="4000">
              <a:solidFill>
                <a:schemeClr val="lt2"/>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789" name="Google Shape;789;p54"/>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790" name="Google Shape;790;p54"/>
          <p:cNvGrpSpPr/>
          <p:nvPr/>
        </p:nvGrpSpPr>
        <p:grpSpPr>
          <a:xfrm>
            <a:off x="3635981" y="1978975"/>
            <a:ext cx="1576500" cy="1231989"/>
            <a:chOff x="3424656" y="2184412"/>
            <a:chExt cx="1576500" cy="1231989"/>
          </a:xfrm>
        </p:grpSpPr>
        <p:sp>
          <p:nvSpPr>
            <p:cNvPr id="791" name="Google Shape;791;p54"/>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792" name="Google Shape;792;p54"/>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793" name="Google Shape;793;p54"/>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794" name="Google Shape;794;p54"/>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795" name="Google Shape;795;p54"/>
          <p:cNvGrpSpPr/>
          <p:nvPr/>
        </p:nvGrpSpPr>
        <p:grpSpPr>
          <a:xfrm>
            <a:off x="3635981" y="4755250"/>
            <a:ext cx="1576500" cy="1246726"/>
            <a:chOff x="3403156" y="4182350"/>
            <a:chExt cx="1576500" cy="1246726"/>
          </a:xfrm>
        </p:grpSpPr>
        <p:sp>
          <p:nvSpPr>
            <p:cNvPr id="796" name="Google Shape;796;p54"/>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dirB/</a:t>
              </a:r>
              <a:endParaRPr sz="1500">
                <a:solidFill>
                  <a:schemeClr val="lt2"/>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797" name="Google Shape;797;p54"/>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798" name="Google Shape;798;p54"/>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799" name="Google Shape;799;p54"/>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800" name="Google Shape;800;p54"/>
          <p:cNvGrpSpPr/>
          <p:nvPr/>
        </p:nvGrpSpPr>
        <p:grpSpPr>
          <a:xfrm>
            <a:off x="6181831" y="1187200"/>
            <a:ext cx="1576500" cy="1231989"/>
            <a:chOff x="3424656" y="2184412"/>
            <a:chExt cx="1576500" cy="1231989"/>
          </a:xfrm>
        </p:grpSpPr>
        <p:sp>
          <p:nvSpPr>
            <p:cNvPr id="801" name="Google Shape;801;p54"/>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802" name="Google Shape;802;p54"/>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803" name="Google Shape;803;p54"/>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804" name="Google Shape;804;p54"/>
          <p:cNvGrpSpPr/>
          <p:nvPr/>
        </p:nvGrpSpPr>
        <p:grpSpPr>
          <a:xfrm>
            <a:off x="6027174" y="2704388"/>
            <a:ext cx="1938600" cy="1245400"/>
            <a:chOff x="8132199" y="5859713"/>
            <a:chExt cx="1938600" cy="1245400"/>
          </a:xfrm>
        </p:grpSpPr>
        <p:pic>
          <p:nvPicPr>
            <p:cNvPr id="805" name="Google Shape;805;p54"/>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06" name="Google Shape;806;p54"/>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07" name="Google Shape;807;p54"/>
          <p:cNvGrpSpPr/>
          <p:nvPr/>
        </p:nvGrpSpPr>
        <p:grpSpPr>
          <a:xfrm>
            <a:off x="8904825" y="1180488"/>
            <a:ext cx="2486400" cy="1245412"/>
            <a:chOff x="8132200" y="5859713"/>
            <a:chExt cx="2486400" cy="1245412"/>
          </a:xfrm>
        </p:grpSpPr>
        <p:pic>
          <p:nvPicPr>
            <p:cNvPr id="808" name="Google Shape;808;p54"/>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809" name="Google Shape;809;p54"/>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10" name="Google Shape;810;p54"/>
          <p:cNvGrpSpPr/>
          <p:nvPr/>
        </p:nvGrpSpPr>
        <p:grpSpPr>
          <a:xfrm>
            <a:off x="6027174" y="4158788"/>
            <a:ext cx="1938600" cy="1245400"/>
            <a:chOff x="8132199" y="5859713"/>
            <a:chExt cx="1938600" cy="1245400"/>
          </a:xfrm>
        </p:grpSpPr>
        <p:pic>
          <p:nvPicPr>
            <p:cNvPr id="811" name="Google Shape;811;p54"/>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12" name="Google Shape;812;p54"/>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13" name="Google Shape;813;p54"/>
          <p:cNvGrpSpPr/>
          <p:nvPr/>
        </p:nvGrpSpPr>
        <p:grpSpPr>
          <a:xfrm>
            <a:off x="6027174" y="5502988"/>
            <a:ext cx="1938600" cy="1245400"/>
            <a:chOff x="8132199" y="5859713"/>
            <a:chExt cx="1938600" cy="1245400"/>
          </a:xfrm>
        </p:grpSpPr>
        <p:pic>
          <p:nvPicPr>
            <p:cNvPr id="814" name="Google Shape;814;p54"/>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15" name="Google Shape;815;p54"/>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816" name="Google Shape;816;p54"/>
          <p:cNvSpPr txBox="1"/>
          <p:nvPr/>
        </p:nvSpPr>
        <p:spPr>
          <a:xfrm>
            <a:off x="6131713" y="2747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817" name="Google Shape;817;p54"/>
          <p:cNvSpPr/>
          <p:nvPr/>
        </p:nvSpPr>
        <p:spPr>
          <a:xfrm rot="10800000">
            <a:off x="6882325" y="7491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8" name="Google Shape;818;p54"/>
          <p:cNvSpPr/>
          <p:nvPr/>
        </p:nvSpPr>
        <p:spPr>
          <a:xfrm>
            <a:off x="4848075" y="1843225"/>
            <a:ext cx="1252500" cy="288600"/>
          </a:xfrm>
          <a:prstGeom prst="lef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4"/>
          <p:cNvSpPr/>
          <p:nvPr/>
        </p:nvSpPr>
        <p:spPr>
          <a:xfrm>
            <a:off x="2290475" y="3324250"/>
            <a:ext cx="1252500" cy="288600"/>
          </a:xfrm>
          <a:prstGeom prst="lef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4"/>
          <p:cNvSpPr/>
          <p:nvPr/>
        </p:nvSpPr>
        <p:spPr>
          <a:xfrm rot="10800000">
            <a:off x="2290475" y="4909675"/>
            <a:ext cx="1252500" cy="288600"/>
          </a:xfrm>
          <a:prstGeom prst="lef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cd ../../dirB</a:t>
            </a:r>
            <a:endParaRPr>
              <a:solidFill>
                <a:schemeClr val="lt1"/>
              </a:solidFill>
            </a:endParaRPr>
          </a:p>
        </p:txBody>
      </p:sp>
      <p:cxnSp>
        <p:nvCxnSpPr>
          <p:cNvPr id="826" name="Google Shape;826;p55"/>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827" name="Google Shape;827;p55"/>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828" name="Google Shape;828;p55"/>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829" name="Google Shape;829;p55"/>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830" name="Google Shape;830;p55"/>
          <p:cNvGrpSpPr/>
          <p:nvPr/>
        </p:nvGrpSpPr>
        <p:grpSpPr>
          <a:xfrm>
            <a:off x="3635981" y="1978975"/>
            <a:ext cx="1576500" cy="1231989"/>
            <a:chOff x="3424656" y="2184412"/>
            <a:chExt cx="1576500" cy="1231989"/>
          </a:xfrm>
        </p:grpSpPr>
        <p:sp>
          <p:nvSpPr>
            <p:cNvPr id="831" name="Google Shape;831;p55"/>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832" name="Google Shape;832;p55"/>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833" name="Google Shape;833;p55"/>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834" name="Google Shape;834;p55"/>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835" name="Google Shape;835;p55"/>
          <p:cNvGrpSpPr/>
          <p:nvPr/>
        </p:nvGrpSpPr>
        <p:grpSpPr>
          <a:xfrm>
            <a:off x="3635981" y="4755250"/>
            <a:ext cx="1576500" cy="1246726"/>
            <a:chOff x="3403156" y="4182350"/>
            <a:chExt cx="1576500" cy="1246726"/>
          </a:xfrm>
        </p:grpSpPr>
        <p:sp>
          <p:nvSpPr>
            <p:cNvPr id="836" name="Google Shape;836;p55"/>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837" name="Google Shape;837;p55"/>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838" name="Google Shape;838;p55"/>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839" name="Google Shape;839;p55"/>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840" name="Google Shape;840;p55"/>
          <p:cNvGrpSpPr/>
          <p:nvPr/>
        </p:nvGrpSpPr>
        <p:grpSpPr>
          <a:xfrm>
            <a:off x="6181831" y="1187200"/>
            <a:ext cx="1576500" cy="1231989"/>
            <a:chOff x="3424656" y="2184412"/>
            <a:chExt cx="1576500" cy="1231989"/>
          </a:xfrm>
        </p:grpSpPr>
        <p:sp>
          <p:nvSpPr>
            <p:cNvPr id="841" name="Google Shape;841;p55"/>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842" name="Google Shape;842;p55"/>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843" name="Google Shape;843;p55"/>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844" name="Google Shape;844;p55"/>
          <p:cNvGrpSpPr/>
          <p:nvPr/>
        </p:nvGrpSpPr>
        <p:grpSpPr>
          <a:xfrm>
            <a:off x="6027174" y="2704388"/>
            <a:ext cx="1938600" cy="1245400"/>
            <a:chOff x="8132199" y="5859713"/>
            <a:chExt cx="1938600" cy="1245400"/>
          </a:xfrm>
        </p:grpSpPr>
        <p:pic>
          <p:nvPicPr>
            <p:cNvPr id="845" name="Google Shape;845;p55"/>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46" name="Google Shape;846;p55"/>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47" name="Google Shape;847;p55"/>
          <p:cNvGrpSpPr/>
          <p:nvPr/>
        </p:nvGrpSpPr>
        <p:grpSpPr>
          <a:xfrm>
            <a:off x="8904825" y="1180488"/>
            <a:ext cx="2486400" cy="1245412"/>
            <a:chOff x="8132200" y="5859713"/>
            <a:chExt cx="2486400" cy="1245412"/>
          </a:xfrm>
        </p:grpSpPr>
        <p:pic>
          <p:nvPicPr>
            <p:cNvPr id="848" name="Google Shape;848;p55"/>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849" name="Google Shape;849;p55"/>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50" name="Google Shape;850;p55"/>
          <p:cNvGrpSpPr/>
          <p:nvPr/>
        </p:nvGrpSpPr>
        <p:grpSpPr>
          <a:xfrm>
            <a:off x="6027174" y="4158788"/>
            <a:ext cx="1938600" cy="1245400"/>
            <a:chOff x="8132199" y="5859713"/>
            <a:chExt cx="1938600" cy="1245400"/>
          </a:xfrm>
        </p:grpSpPr>
        <p:pic>
          <p:nvPicPr>
            <p:cNvPr id="851" name="Google Shape;851;p55"/>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52" name="Google Shape;852;p55"/>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53" name="Google Shape;853;p55"/>
          <p:cNvGrpSpPr/>
          <p:nvPr/>
        </p:nvGrpSpPr>
        <p:grpSpPr>
          <a:xfrm>
            <a:off x="6027174" y="5502988"/>
            <a:ext cx="1938600" cy="1245400"/>
            <a:chOff x="8132199" y="5859713"/>
            <a:chExt cx="1938600" cy="1245400"/>
          </a:xfrm>
        </p:grpSpPr>
        <p:pic>
          <p:nvPicPr>
            <p:cNvPr id="854" name="Google Shape;854;p55"/>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55" name="Google Shape;855;p55"/>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856" name="Google Shape;856;p55"/>
          <p:cNvSpPr txBox="1"/>
          <p:nvPr/>
        </p:nvSpPr>
        <p:spPr>
          <a:xfrm>
            <a:off x="3585863" y="38098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857" name="Google Shape;857;p55"/>
          <p:cNvSpPr/>
          <p:nvPr/>
        </p:nvSpPr>
        <p:spPr>
          <a:xfrm rot="10800000">
            <a:off x="4336475" y="42842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How to get to dirA?</a:t>
            </a:r>
            <a:endParaRPr>
              <a:solidFill>
                <a:schemeClr val="lt1"/>
              </a:solidFill>
            </a:endParaRPr>
          </a:p>
        </p:txBody>
      </p:sp>
      <p:cxnSp>
        <p:nvCxnSpPr>
          <p:cNvPr id="863" name="Google Shape;863;p56"/>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864" name="Google Shape;864;p56"/>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865" name="Google Shape;865;p56"/>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866" name="Google Shape;866;p56"/>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867" name="Google Shape;867;p56"/>
          <p:cNvGrpSpPr/>
          <p:nvPr/>
        </p:nvGrpSpPr>
        <p:grpSpPr>
          <a:xfrm>
            <a:off x="3635981" y="1978975"/>
            <a:ext cx="1576500" cy="1231989"/>
            <a:chOff x="3424656" y="2184412"/>
            <a:chExt cx="1576500" cy="1231989"/>
          </a:xfrm>
        </p:grpSpPr>
        <p:sp>
          <p:nvSpPr>
            <p:cNvPr id="868" name="Google Shape;868;p56"/>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869" name="Google Shape;869;p56"/>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870" name="Google Shape;870;p56"/>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871" name="Google Shape;871;p56"/>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872" name="Google Shape;872;p56"/>
          <p:cNvGrpSpPr/>
          <p:nvPr/>
        </p:nvGrpSpPr>
        <p:grpSpPr>
          <a:xfrm>
            <a:off x="3635981" y="4755250"/>
            <a:ext cx="1576500" cy="1246726"/>
            <a:chOff x="3403156" y="4182350"/>
            <a:chExt cx="1576500" cy="1246726"/>
          </a:xfrm>
        </p:grpSpPr>
        <p:sp>
          <p:nvSpPr>
            <p:cNvPr id="873" name="Google Shape;873;p56"/>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874" name="Google Shape;874;p56"/>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875" name="Google Shape;875;p56"/>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876" name="Google Shape;876;p56"/>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877" name="Google Shape;877;p56"/>
          <p:cNvGrpSpPr/>
          <p:nvPr/>
        </p:nvGrpSpPr>
        <p:grpSpPr>
          <a:xfrm>
            <a:off x="6181831" y="1187200"/>
            <a:ext cx="1576500" cy="1231989"/>
            <a:chOff x="3424656" y="2184412"/>
            <a:chExt cx="1576500" cy="1231989"/>
          </a:xfrm>
        </p:grpSpPr>
        <p:sp>
          <p:nvSpPr>
            <p:cNvPr id="878" name="Google Shape;878;p56"/>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879" name="Google Shape;879;p56"/>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880" name="Google Shape;880;p56"/>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881" name="Google Shape;881;p56"/>
          <p:cNvGrpSpPr/>
          <p:nvPr/>
        </p:nvGrpSpPr>
        <p:grpSpPr>
          <a:xfrm>
            <a:off x="6027174" y="2704388"/>
            <a:ext cx="1938600" cy="1245400"/>
            <a:chOff x="8132199" y="5859713"/>
            <a:chExt cx="1938600" cy="1245400"/>
          </a:xfrm>
        </p:grpSpPr>
        <p:pic>
          <p:nvPicPr>
            <p:cNvPr id="882" name="Google Shape;882;p56"/>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83" name="Google Shape;883;p56"/>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84" name="Google Shape;884;p56"/>
          <p:cNvGrpSpPr/>
          <p:nvPr/>
        </p:nvGrpSpPr>
        <p:grpSpPr>
          <a:xfrm>
            <a:off x="8904825" y="1180488"/>
            <a:ext cx="2486400" cy="1245412"/>
            <a:chOff x="8132200" y="5859713"/>
            <a:chExt cx="2486400" cy="1245412"/>
          </a:xfrm>
        </p:grpSpPr>
        <p:pic>
          <p:nvPicPr>
            <p:cNvPr id="885" name="Google Shape;885;p56"/>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886" name="Google Shape;886;p56"/>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87" name="Google Shape;887;p56"/>
          <p:cNvGrpSpPr/>
          <p:nvPr/>
        </p:nvGrpSpPr>
        <p:grpSpPr>
          <a:xfrm>
            <a:off x="6027174" y="4158788"/>
            <a:ext cx="1938600" cy="1245400"/>
            <a:chOff x="8132199" y="5859713"/>
            <a:chExt cx="1938600" cy="1245400"/>
          </a:xfrm>
        </p:grpSpPr>
        <p:pic>
          <p:nvPicPr>
            <p:cNvPr id="888" name="Google Shape;888;p56"/>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89" name="Google Shape;889;p56"/>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890" name="Google Shape;890;p56"/>
          <p:cNvGrpSpPr/>
          <p:nvPr/>
        </p:nvGrpSpPr>
        <p:grpSpPr>
          <a:xfrm>
            <a:off x="6027174" y="5502988"/>
            <a:ext cx="1938600" cy="1245400"/>
            <a:chOff x="8132199" y="5859713"/>
            <a:chExt cx="1938600" cy="1245400"/>
          </a:xfrm>
        </p:grpSpPr>
        <p:pic>
          <p:nvPicPr>
            <p:cNvPr id="891" name="Google Shape;891;p56"/>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892" name="Google Shape;892;p56"/>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893" name="Google Shape;893;p56"/>
          <p:cNvSpPr txBox="1"/>
          <p:nvPr/>
        </p:nvSpPr>
        <p:spPr>
          <a:xfrm>
            <a:off x="3585863" y="38098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894" name="Google Shape;894;p56"/>
          <p:cNvSpPr/>
          <p:nvPr/>
        </p:nvSpPr>
        <p:spPr>
          <a:xfrm rot="10800000">
            <a:off x="4336475" y="42842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How to get to dirA?</a:t>
            </a:r>
            <a:endParaRPr>
              <a:solidFill>
                <a:schemeClr val="lt1"/>
              </a:solidFill>
            </a:endParaRPr>
          </a:p>
        </p:txBody>
      </p:sp>
      <p:cxnSp>
        <p:nvCxnSpPr>
          <p:cNvPr id="900" name="Google Shape;900;p57"/>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901" name="Google Shape;901;p57"/>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902" name="Google Shape;902;p57"/>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903" name="Google Shape;903;p57"/>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904" name="Google Shape;904;p57"/>
          <p:cNvGrpSpPr/>
          <p:nvPr/>
        </p:nvGrpSpPr>
        <p:grpSpPr>
          <a:xfrm>
            <a:off x="3635981" y="1978975"/>
            <a:ext cx="1576500" cy="1231989"/>
            <a:chOff x="3424656" y="2184412"/>
            <a:chExt cx="1576500" cy="1231989"/>
          </a:xfrm>
        </p:grpSpPr>
        <p:sp>
          <p:nvSpPr>
            <p:cNvPr id="905" name="Google Shape;905;p57"/>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906" name="Google Shape;906;p57"/>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907" name="Google Shape;907;p57"/>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908" name="Google Shape;908;p57"/>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909" name="Google Shape;909;p57"/>
          <p:cNvGrpSpPr/>
          <p:nvPr/>
        </p:nvGrpSpPr>
        <p:grpSpPr>
          <a:xfrm>
            <a:off x="3635981" y="4755250"/>
            <a:ext cx="1576500" cy="1246726"/>
            <a:chOff x="3403156" y="4182350"/>
            <a:chExt cx="1576500" cy="1246726"/>
          </a:xfrm>
        </p:grpSpPr>
        <p:sp>
          <p:nvSpPr>
            <p:cNvPr id="910" name="Google Shape;910;p57"/>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911" name="Google Shape;911;p57"/>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912" name="Google Shape;912;p57"/>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913" name="Google Shape;913;p57"/>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914" name="Google Shape;914;p57"/>
          <p:cNvGrpSpPr/>
          <p:nvPr/>
        </p:nvGrpSpPr>
        <p:grpSpPr>
          <a:xfrm>
            <a:off x="6181831" y="1187200"/>
            <a:ext cx="1576500" cy="1231989"/>
            <a:chOff x="3424656" y="2184412"/>
            <a:chExt cx="1576500" cy="1231989"/>
          </a:xfrm>
        </p:grpSpPr>
        <p:sp>
          <p:nvSpPr>
            <p:cNvPr id="915" name="Google Shape;915;p57"/>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916" name="Google Shape;916;p57"/>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917" name="Google Shape;917;p57"/>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918" name="Google Shape;918;p57"/>
          <p:cNvGrpSpPr/>
          <p:nvPr/>
        </p:nvGrpSpPr>
        <p:grpSpPr>
          <a:xfrm>
            <a:off x="6027174" y="2704388"/>
            <a:ext cx="1938600" cy="1245400"/>
            <a:chOff x="8132199" y="5859713"/>
            <a:chExt cx="1938600" cy="1245400"/>
          </a:xfrm>
        </p:grpSpPr>
        <p:pic>
          <p:nvPicPr>
            <p:cNvPr id="919" name="Google Shape;919;p57"/>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920" name="Google Shape;920;p57"/>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921" name="Google Shape;921;p57"/>
          <p:cNvGrpSpPr/>
          <p:nvPr/>
        </p:nvGrpSpPr>
        <p:grpSpPr>
          <a:xfrm>
            <a:off x="8904825" y="1180488"/>
            <a:ext cx="2486400" cy="1245412"/>
            <a:chOff x="8132200" y="5859713"/>
            <a:chExt cx="2486400" cy="1245412"/>
          </a:xfrm>
        </p:grpSpPr>
        <p:pic>
          <p:nvPicPr>
            <p:cNvPr id="922" name="Google Shape;922;p57"/>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923" name="Google Shape;923;p57"/>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924" name="Google Shape;924;p57"/>
          <p:cNvGrpSpPr/>
          <p:nvPr/>
        </p:nvGrpSpPr>
        <p:grpSpPr>
          <a:xfrm>
            <a:off x="6027174" y="4158788"/>
            <a:ext cx="1938600" cy="1245400"/>
            <a:chOff x="8132199" y="5859713"/>
            <a:chExt cx="1938600" cy="1245400"/>
          </a:xfrm>
        </p:grpSpPr>
        <p:pic>
          <p:nvPicPr>
            <p:cNvPr id="925" name="Google Shape;925;p57"/>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926" name="Google Shape;926;p57"/>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927" name="Google Shape;927;p57"/>
          <p:cNvGrpSpPr/>
          <p:nvPr/>
        </p:nvGrpSpPr>
        <p:grpSpPr>
          <a:xfrm>
            <a:off x="6027174" y="5502988"/>
            <a:ext cx="1938600" cy="1245400"/>
            <a:chOff x="8132199" y="5859713"/>
            <a:chExt cx="1938600" cy="1245400"/>
          </a:xfrm>
        </p:grpSpPr>
        <p:pic>
          <p:nvPicPr>
            <p:cNvPr id="928" name="Google Shape;928;p57"/>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929" name="Google Shape;929;p57"/>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930" name="Google Shape;930;p57"/>
          <p:cNvSpPr txBox="1"/>
          <p:nvPr/>
        </p:nvSpPr>
        <p:spPr>
          <a:xfrm>
            <a:off x="3585863" y="380985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2"/>
                </a:solidFill>
                <a:latin typeface="Helvetica Neue"/>
                <a:ea typeface="Helvetica Neue"/>
                <a:cs typeface="Helvetica Neue"/>
                <a:sym typeface="Helvetica Neue"/>
              </a:rPr>
              <a:t>cd starts here!</a:t>
            </a:r>
            <a:endParaRPr sz="1600">
              <a:solidFill>
                <a:schemeClr val="lt2"/>
              </a:solidFill>
              <a:latin typeface="Helvetica Neue"/>
              <a:ea typeface="Helvetica Neue"/>
              <a:cs typeface="Helvetica Neue"/>
              <a:sym typeface="Helvetica Neue"/>
            </a:endParaRPr>
          </a:p>
        </p:txBody>
      </p:sp>
      <p:sp>
        <p:nvSpPr>
          <p:cNvPr id="931" name="Google Shape;931;p57"/>
          <p:cNvSpPr/>
          <p:nvPr/>
        </p:nvSpPr>
        <p:spPr>
          <a:xfrm rot="10800000">
            <a:off x="4336475" y="4284200"/>
            <a:ext cx="175500" cy="311700"/>
          </a:xfrm>
          <a:prstGeom prst="up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8"/>
          <p:cNvSpPr/>
          <p:nvPr/>
        </p:nvSpPr>
        <p:spPr>
          <a:xfrm>
            <a:off x="3845825" y="1812275"/>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a:t>
            </a:r>
            <a:r>
              <a:rPr lang="en-US">
                <a:solidFill>
                  <a:schemeClr val="accent3"/>
                </a:solidFill>
              </a:rPr>
              <a:t>cd /dirA</a:t>
            </a:r>
            <a:r>
              <a:rPr lang="en-US">
                <a:solidFill>
                  <a:schemeClr val="lt1"/>
                </a:solidFill>
              </a:rPr>
              <a:t>" or "</a:t>
            </a:r>
            <a:r>
              <a:rPr lang="en-US">
                <a:solidFill>
                  <a:schemeClr val="accent1"/>
                </a:solidFill>
              </a:rPr>
              <a:t>cd ../dirA</a:t>
            </a:r>
            <a:r>
              <a:rPr lang="en-US">
                <a:solidFill>
                  <a:schemeClr val="lt1"/>
                </a:solidFill>
              </a:rPr>
              <a:t>"</a:t>
            </a:r>
            <a:endParaRPr>
              <a:solidFill>
                <a:schemeClr val="lt1"/>
              </a:solidFill>
            </a:endParaRPr>
          </a:p>
        </p:txBody>
      </p:sp>
      <p:cxnSp>
        <p:nvCxnSpPr>
          <p:cNvPr id="938" name="Google Shape;938;p58"/>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939" name="Google Shape;939;p58"/>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940" name="Google Shape;940;p58"/>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2"/>
                </a:solidFill>
                <a:latin typeface="Consolas"/>
                <a:ea typeface="Consolas"/>
                <a:cs typeface="Consolas"/>
                <a:sym typeface="Consolas"/>
              </a:rPr>
              <a:t>/</a:t>
            </a:r>
            <a:endParaRPr b="1" sz="4000">
              <a:solidFill>
                <a:schemeClr val="lt2"/>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941" name="Google Shape;941;p58"/>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942" name="Google Shape;942;p58"/>
          <p:cNvGrpSpPr/>
          <p:nvPr/>
        </p:nvGrpSpPr>
        <p:grpSpPr>
          <a:xfrm>
            <a:off x="3635981" y="1978975"/>
            <a:ext cx="1576500" cy="1231989"/>
            <a:chOff x="3424656" y="2184412"/>
            <a:chExt cx="1576500" cy="1231989"/>
          </a:xfrm>
        </p:grpSpPr>
        <p:sp>
          <p:nvSpPr>
            <p:cNvPr id="943" name="Google Shape;943;p58"/>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944" name="Google Shape;944;p58"/>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945" name="Google Shape;945;p58"/>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946" name="Google Shape;946;p58"/>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947" name="Google Shape;947;p58"/>
          <p:cNvGrpSpPr/>
          <p:nvPr/>
        </p:nvGrpSpPr>
        <p:grpSpPr>
          <a:xfrm>
            <a:off x="3635981" y="4755250"/>
            <a:ext cx="1576500" cy="1246726"/>
            <a:chOff x="3403156" y="4182350"/>
            <a:chExt cx="1576500" cy="1246726"/>
          </a:xfrm>
        </p:grpSpPr>
        <p:sp>
          <p:nvSpPr>
            <p:cNvPr id="948" name="Google Shape;948;p58"/>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949" name="Google Shape;949;p58"/>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950" name="Google Shape;950;p58"/>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951" name="Google Shape;951;p58"/>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952" name="Google Shape;952;p58"/>
          <p:cNvGrpSpPr/>
          <p:nvPr/>
        </p:nvGrpSpPr>
        <p:grpSpPr>
          <a:xfrm>
            <a:off x="6181831" y="1187200"/>
            <a:ext cx="1576500" cy="1231989"/>
            <a:chOff x="3424656" y="2184412"/>
            <a:chExt cx="1576500" cy="1231989"/>
          </a:xfrm>
        </p:grpSpPr>
        <p:sp>
          <p:nvSpPr>
            <p:cNvPr id="953" name="Google Shape;953;p58"/>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954" name="Google Shape;954;p58"/>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955" name="Google Shape;955;p58"/>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956" name="Google Shape;956;p58"/>
          <p:cNvGrpSpPr/>
          <p:nvPr/>
        </p:nvGrpSpPr>
        <p:grpSpPr>
          <a:xfrm>
            <a:off x="6027174" y="2704388"/>
            <a:ext cx="1938600" cy="1245400"/>
            <a:chOff x="8132199" y="5859713"/>
            <a:chExt cx="1938600" cy="1245400"/>
          </a:xfrm>
        </p:grpSpPr>
        <p:pic>
          <p:nvPicPr>
            <p:cNvPr id="957" name="Google Shape;957;p58"/>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958" name="Google Shape;958;p58"/>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959" name="Google Shape;959;p58"/>
          <p:cNvGrpSpPr/>
          <p:nvPr/>
        </p:nvGrpSpPr>
        <p:grpSpPr>
          <a:xfrm>
            <a:off x="8904825" y="1180488"/>
            <a:ext cx="2486400" cy="1245412"/>
            <a:chOff x="8132200" y="5859713"/>
            <a:chExt cx="2486400" cy="1245412"/>
          </a:xfrm>
        </p:grpSpPr>
        <p:pic>
          <p:nvPicPr>
            <p:cNvPr id="960" name="Google Shape;960;p58"/>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961" name="Google Shape;961;p58"/>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962" name="Google Shape;962;p58"/>
          <p:cNvGrpSpPr/>
          <p:nvPr/>
        </p:nvGrpSpPr>
        <p:grpSpPr>
          <a:xfrm>
            <a:off x="6027174" y="4158788"/>
            <a:ext cx="1938600" cy="1245400"/>
            <a:chOff x="8132199" y="5859713"/>
            <a:chExt cx="1938600" cy="1245400"/>
          </a:xfrm>
        </p:grpSpPr>
        <p:pic>
          <p:nvPicPr>
            <p:cNvPr id="963" name="Google Shape;963;p58"/>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964" name="Google Shape;964;p58"/>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965" name="Google Shape;965;p58"/>
          <p:cNvGrpSpPr/>
          <p:nvPr/>
        </p:nvGrpSpPr>
        <p:grpSpPr>
          <a:xfrm>
            <a:off x="6027174" y="5502988"/>
            <a:ext cx="1938600" cy="1245400"/>
            <a:chOff x="8132199" y="5859713"/>
            <a:chExt cx="1938600" cy="1245400"/>
          </a:xfrm>
        </p:grpSpPr>
        <p:pic>
          <p:nvPicPr>
            <p:cNvPr id="966" name="Google Shape;966;p58"/>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967" name="Google Shape;967;p58"/>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968" name="Google Shape;968;p58"/>
          <p:cNvSpPr txBox="1"/>
          <p:nvPr/>
        </p:nvSpPr>
        <p:spPr>
          <a:xfrm>
            <a:off x="3343629" y="3812288"/>
            <a:ext cx="216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accent1"/>
                </a:solidFill>
                <a:latin typeface="Helvetica Neue"/>
                <a:ea typeface="Helvetica Neue"/>
                <a:cs typeface="Helvetica Neue"/>
                <a:sym typeface="Helvetica Neue"/>
              </a:rPr>
              <a:t>"</a:t>
            </a:r>
            <a:r>
              <a:rPr lang="en-US" sz="1600">
                <a:solidFill>
                  <a:schemeClr val="accent1"/>
                </a:solidFill>
                <a:latin typeface="Helvetica Neue"/>
                <a:ea typeface="Helvetica Neue"/>
                <a:cs typeface="Helvetica Neue"/>
                <a:sym typeface="Helvetica Neue"/>
              </a:rPr>
              <a:t>cd .." starts here!</a:t>
            </a:r>
            <a:endParaRPr sz="1600">
              <a:solidFill>
                <a:schemeClr val="accent1"/>
              </a:solidFill>
              <a:latin typeface="Helvetica Neue"/>
              <a:ea typeface="Helvetica Neue"/>
              <a:cs typeface="Helvetica Neue"/>
              <a:sym typeface="Helvetica Neue"/>
            </a:endParaRPr>
          </a:p>
        </p:txBody>
      </p:sp>
      <p:sp>
        <p:nvSpPr>
          <p:cNvPr id="969" name="Google Shape;969;p58"/>
          <p:cNvSpPr/>
          <p:nvPr/>
        </p:nvSpPr>
        <p:spPr>
          <a:xfrm rot="10800000">
            <a:off x="4336475" y="428420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70" name="Google Shape;970;p58"/>
          <p:cNvSpPr txBox="1"/>
          <p:nvPr/>
        </p:nvSpPr>
        <p:spPr>
          <a:xfrm>
            <a:off x="336016" y="6044125"/>
            <a:ext cx="2161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accent3"/>
                </a:solidFill>
                <a:latin typeface="Helvetica Neue"/>
                <a:ea typeface="Helvetica Neue"/>
                <a:cs typeface="Helvetica Neue"/>
                <a:sym typeface="Helvetica Neue"/>
              </a:rPr>
              <a:t>"</a:t>
            </a:r>
            <a:r>
              <a:rPr lang="en-US" sz="1600">
                <a:solidFill>
                  <a:schemeClr val="accent3"/>
                </a:solidFill>
                <a:latin typeface="Helvetica Neue"/>
                <a:ea typeface="Helvetica Neue"/>
                <a:cs typeface="Helvetica Neue"/>
                <a:sym typeface="Helvetica Neue"/>
              </a:rPr>
              <a:t>cd /" starts here!</a:t>
            </a:r>
            <a:endParaRPr sz="1600">
              <a:solidFill>
                <a:schemeClr val="accent3"/>
              </a:solidFill>
              <a:latin typeface="Helvetica Neue"/>
              <a:ea typeface="Helvetica Neue"/>
              <a:cs typeface="Helvetica Neue"/>
              <a:sym typeface="Helvetica Neue"/>
            </a:endParaRPr>
          </a:p>
        </p:txBody>
      </p:sp>
      <p:sp>
        <p:nvSpPr>
          <p:cNvPr id="971" name="Google Shape;971;p58"/>
          <p:cNvSpPr/>
          <p:nvPr/>
        </p:nvSpPr>
        <p:spPr>
          <a:xfrm>
            <a:off x="1328850" y="5325175"/>
            <a:ext cx="175500" cy="676800"/>
          </a:xfrm>
          <a:prstGeom prst="up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72" name="Google Shape;972;p58"/>
          <p:cNvSpPr/>
          <p:nvPr/>
        </p:nvSpPr>
        <p:spPr>
          <a:xfrm>
            <a:off x="2290475" y="4755250"/>
            <a:ext cx="1252500" cy="2886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8"/>
          <p:cNvSpPr/>
          <p:nvPr/>
        </p:nvSpPr>
        <p:spPr>
          <a:xfrm rot="10800000">
            <a:off x="2290475" y="2983375"/>
            <a:ext cx="1252500" cy="2886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8"/>
          <p:cNvSpPr/>
          <p:nvPr/>
        </p:nvSpPr>
        <p:spPr>
          <a:xfrm rot="10800000">
            <a:off x="2290475" y="2679275"/>
            <a:ext cx="1252500" cy="288600"/>
          </a:xfrm>
          <a:prstGeom prst="lef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9"/>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Paths</a:t>
            </a:r>
            <a:endParaRPr/>
          </a:p>
        </p:txBody>
      </p:sp>
      <p:sp>
        <p:nvSpPr>
          <p:cNvPr id="980" name="Google Shape;980;p59"/>
          <p:cNvSpPr txBox="1"/>
          <p:nvPr>
            <p:ph idx="1" type="body"/>
          </p:nvPr>
        </p:nvSpPr>
        <p:spPr>
          <a:xfrm>
            <a:off x="839788" y="1681163"/>
            <a:ext cx="51579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sz="3200"/>
              <a:t>Absolute Path</a:t>
            </a:r>
            <a:endParaRPr sz="3200"/>
          </a:p>
        </p:txBody>
      </p:sp>
      <p:sp>
        <p:nvSpPr>
          <p:cNvPr id="981" name="Google Shape;981;p59"/>
          <p:cNvSpPr txBox="1"/>
          <p:nvPr>
            <p:ph idx="2" type="body"/>
          </p:nvPr>
        </p:nvSpPr>
        <p:spPr>
          <a:xfrm>
            <a:off x="839788" y="2505075"/>
            <a:ext cx="5157900" cy="368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full path that always starts at root (/)</a:t>
            </a:r>
            <a:br>
              <a:rPr lang="en-US"/>
            </a:b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solidFill>
                  <a:schemeClr val="dk2"/>
                </a:solidFill>
                <a:latin typeface="Consolas"/>
                <a:ea typeface="Consolas"/>
                <a:cs typeface="Consolas"/>
                <a:sym typeface="Consolas"/>
              </a:rPr>
              <a:t>/dirA/file1.txt</a:t>
            </a:r>
            <a:endParaRPr>
              <a:solidFill>
                <a:schemeClr val="dk2"/>
              </a:solidFill>
              <a:latin typeface="Consolas"/>
              <a:ea typeface="Consolas"/>
              <a:cs typeface="Consolas"/>
              <a:sym typeface="Consolas"/>
            </a:endParaRPr>
          </a:p>
          <a:p>
            <a:pPr indent="0" lvl="0" marL="0" rtl="0" algn="l">
              <a:spcBef>
                <a:spcPts val="1000"/>
              </a:spcBef>
              <a:spcAft>
                <a:spcPts val="0"/>
              </a:spcAft>
              <a:buNone/>
            </a:pPr>
            <a:r>
              <a:rPr lang="en-US">
                <a:solidFill>
                  <a:schemeClr val="dk2"/>
                </a:solidFill>
                <a:latin typeface="Consolas"/>
                <a:ea typeface="Consolas"/>
                <a:cs typeface="Consolas"/>
                <a:sym typeface="Consolas"/>
              </a:rPr>
              <a:t>/dirA/dirC/file1.txt</a:t>
            </a:r>
            <a:endParaRPr>
              <a:solidFill>
                <a:schemeClr val="dk2"/>
              </a:solidFill>
              <a:latin typeface="Consolas"/>
              <a:ea typeface="Consolas"/>
              <a:cs typeface="Consolas"/>
              <a:sym typeface="Consolas"/>
            </a:endParaRPr>
          </a:p>
        </p:txBody>
      </p:sp>
      <p:sp>
        <p:nvSpPr>
          <p:cNvPr id="982" name="Google Shape;982;p59"/>
          <p:cNvSpPr txBox="1"/>
          <p:nvPr>
            <p:ph idx="3" type="body"/>
          </p:nvPr>
        </p:nvSpPr>
        <p:spPr>
          <a:xfrm>
            <a:off x="6172200" y="1681163"/>
            <a:ext cx="51831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sz="3200"/>
              <a:t>Relative Path</a:t>
            </a:r>
            <a:endParaRPr sz="3200"/>
          </a:p>
        </p:txBody>
      </p:sp>
      <p:sp>
        <p:nvSpPr>
          <p:cNvPr id="983" name="Google Shape;983;p59"/>
          <p:cNvSpPr txBox="1"/>
          <p:nvPr>
            <p:ph idx="4" type="body"/>
          </p:nvPr>
        </p:nvSpPr>
        <p:spPr>
          <a:xfrm>
            <a:off x="6172200" y="2505075"/>
            <a:ext cx="5183100" cy="368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partial path relative to where you are currently in the terminal</a:t>
            </a:r>
            <a:endParaRPr/>
          </a:p>
          <a:p>
            <a:pPr indent="0" lvl="0" marL="0" rtl="0" algn="l">
              <a:spcBef>
                <a:spcPts val="1000"/>
              </a:spcBef>
              <a:spcAft>
                <a:spcPts val="0"/>
              </a:spcAft>
              <a:buNone/>
            </a:pPr>
            <a:r>
              <a:rPr lang="en-US">
                <a:solidFill>
                  <a:schemeClr val="dk2"/>
                </a:solidFill>
              </a:rPr>
              <a:t>(Relative to dirA)</a:t>
            </a:r>
            <a:endParaRPr>
              <a:solidFill>
                <a:schemeClr val="dk2"/>
              </a:solidFill>
            </a:endParaRPr>
          </a:p>
          <a:p>
            <a:pPr indent="0" lvl="0" marL="0" rtl="0" algn="l">
              <a:spcBef>
                <a:spcPts val="1000"/>
              </a:spcBef>
              <a:spcAft>
                <a:spcPts val="0"/>
              </a:spcAft>
              <a:buClr>
                <a:schemeClr val="dk1"/>
              </a:buClr>
              <a:buSzPts val="1100"/>
              <a:buFont typeface="Arial"/>
              <a:buNone/>
            </a:pPr>
            <a:r>
              <a:rPr lang="en-US">
                <a:solidFill>
                  <a:schemeClr val="dk2"/>
                </a:solidFill>
                <a:latin typeface="Consolas"/>
                <a:ea typeface="Consolas"/>
                <a:cs typeface="Consolas"/>
                <a:sym typeface="Consolas"/>
              </a:rPr>
              <a:t>file1.txt</a:t>
            </a:r>
            <a:endParaRPr>
              <a:solidFill>
                <a:schemeClr val="dk2"/>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a:solidFill>
                  <a:schemeClr val="dk2"/>
                </a:solidFill>
                <a:latin typeface="Consolas"/>
                <a:ea typeface="Consolas"/>
                <a:cs typeface="Consolas"/>
                <a:sym typeface="Consolas"/>
              </a:rPr>
              <a:t>dirC/file1.txt</a:t>
            </a:r>
            <a:endParaRPr>
              <a:solidFill>
                <a:schemeClr val="dk2"/>
              </a:solidFill>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1850" y="2965192"/>
            <a:ext cx="10515600" cy="927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Two Meetings/Week!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cxnSp>
        <p:nvCxnSpPr>
          <p:cNvPr id="988" name="Google Shape;988;p60"/>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989" name="Google Shape;989;p60"/>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990" name="Google Shape;990;p60"/>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991" name="Google Shape;991;p60"/>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992" name="Google Shape;992;p60"/>
          <p:cNvGrpSpPr/>
          <p:nvPr/>
        </p:nvGrpSpPr>
        <p:grpSpPr>
          <a:xfrm>
            <a:off x="3635981" y="1978975"/>
            <a:ext cx="1576500" cy="1231989"/>
            <a:chOff x="3424656" y="2184412"/>
            <a:chExt cx="1576500" cy="1231989"/>
          </a:xfrm>
        </p:grpSpPr>
        <p:sp>
          <p:nvSpPr>
            <p:cNvPr id="993" name="Google Shape;993;p60"/>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994" name="Google Shape;994;p60"/>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995" name="Google Shape;995;p60"/>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996" name="Google Shape;996;p60"/>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997" name="Google Shape;997;p60"/>
          <p:cNvGrpSpPr/>
          <p:nvPr/>
        </p:nvGrpSpPr>
        <p:grpSpPr>
          <a:xfrm>
            <a:off x="3635981" y="4755250"/>
            <a:ext cx="1576500" cy="1246726"/>
            <a:chOff x="3403156" y="4182350"/>
            <a:chExt cx="1576500" cy="1246726"/>
          </a:xfrm>
        </p:grpSpPr>
        <p:sp>
          <p:nvSpPr>
            <p:cNvPr id="998" name="Google Shape;998;p60"/>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999" name="Google Shape;999;p60"/>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1000" name="Google Shape;1000;p60"/>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1001" name="Google Shape;1001;p60"/>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1002" name="Google Shape;1002;p60"/>
          <p:cNvGrpSpPr/>
          <p:nvPr/>
        </p:nvGrpSpPr>
        <p:grpSpPr>
          <a:xfrm>
            <a:off x="6181831" y="1187200"/>
            <a:ext cx="1576500" cy="1231989"/>
            <a:chOff x="3424656" y="2184412"/>
            <a:chExt cx="1576500" cy="1231989"/>
          </a:xfrm>
        </p:grpSpPr>
        <p:sp>
          <p:nvSpPr>
            <p:cNvPr id="1003" name="Google Shape;1003;p60"/>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1004" name="Google Shape;1004;p60"/>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1005" name="Google Shape;1005;p60"/>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1006" name="Google Shape;1006;p60"/>
          <p:cNvGrpSpPr/>
          <p:nvPr/>
        </p:nvGrpSpPr>
        <p:grpSpPr>
          <a:xfrm>
            <a:off x="6027174" y="2704388"/>
            <a:ext cx="1938600" cy="1245400"/>
            <a:chOff x="8132199" y="5859713"/>
            <a:chExt cx="1938600" cy="1245400"/>
          </a:xfrm>
        </p:grpSpPr>
        <p:pic>
          <p:nvPicPr>
            <p:cNvPr id="1007" name="Google Shape;1007;p60"/>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1008" name="Google Shape;1008;p60"/>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1009" name="Google Shape;1009;p60"/>
          <p:cNvGrpSpPr/>
          <p:nvPr/>
        </p:nvGrpSpPr>
        <p:grpSpPr>
          <a:xfrm>
            <a:off x="8904825" y="1180488"/>
            <a:ext cx="2486400" cy="1245412"/>
            <a:chOff x="8132200" y="5859713"/>
            <a:chExt cx="2486400" cy="1245412"/>
          </a:xfrm>
        </p:grpSpPr>
        <p:pic>
          <p:nvPicPr>
            <p:cNvPr id="1010" name="Google Shape;1010;p60"/>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1011" name="Google Shape;1011;p60"/>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1012" name="Google Shape;1012;p60"/>
          <p:cNvGrpSpPr/>
          <p:nvPr/>
        </p:nvGrpSpPr>
        <p:grpSpPr>
          <a:xfrm>
            <a:off x="6027174" y="4158788"/>
            <a:ext cx="1938600" cy="1245400"/>
            <a:chOff x="8132199" y="5859713"/>
            <a:chExt cx="1938600" cy="1245400"/>
          </a:xfrm>
        </p:grpSpPr>
        <p:pic>
          <p:nvPicPr>
            <p:cNvPr id="1013" name="Google Shape;1013;p60"/>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1014" name="Google Shape;1014;p60"/>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1015" name="Google Shape;1015;p60"/>
          <p:cNvGrpSpPr/>
          <p:nvPr/>
        </p:nvGrpSpPr>
        <p:grpSpPr>
          <a:xfrm>
            <a:off x="6027174" y="5502988"/>
            <a:ext cx="1938600" cy="1245400"/>
            <a:chOff x="8132199" y="5859713"/>
            <a:chExt cx="1938600" cy="1245400"/>
          </a:xfrm>
        </p:grpSpPr>
        <p:pic>
          <p:nvPicPr>
            <p:cNvPr id="1016" name="Google Shape;1016;p60"/>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1017" name="Google Shape;1017;p60"/>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1018" name="Google Shape;1018;p60"/>
          <p:cNvSpPr txBox="1"/>
          <p:nvPr/>
        </p:nvSpPr>
        <p:spPr>
          <a:xfrm>
            <a:off x="3585863" y="106080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1019" name="Google Shape;1019;p60"/>
          <p:cNvSpPr/>
          <p:nvPr/>
        </p:nvSpPr>
        <p:spPr>
          <a:xfrm rot="10800000">
            <a:off x="4336475" y="153515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61"/>
          <p:cNvSpPr/>
          <p:nvPr/>
        </p:nvSpPr>
        <p:spPr>
          <a:xfrm>
            <a:off x="6391675" y="1095175"/>
            <a:ext cx="1156800" cy="1565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61"/>
          <p:cNvCxnSpPr/>
          <p:nvPr/>
        </p:nvCxnSpPr>
        <p:spPr>
          <a:xfrm flipH="1" rot="10800000">
            <a:off x="5229081" y="1994564"/>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1026" name="Google Shape;1026;p61"/>
          <p:cNvCxnSpPr/>
          <p:nvPr/>
        </p:nvCxnSpPr>
        <p:spPr>
          <a:xfrm>
            <a:off x="5229081" y="2604164"/>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sp>
        <p:nvSpPr>
          <p:cNvPr id="1027" name="Google Shape;1027;p61"/>
          <p:cNvSpPr/>
          <p:nvPr/>
        </p:nvSpPr>
        <p:spPr>
          <a:xfrm>
            <a:off x="838200" y="4288813"/>
            <a:ext cx="11568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4000">
                <a:solidFill>
                  <a:schemeClr val="lt1"/>
                </a:solidFill>
                <a:latin typeface="Consolas"/>
                <a:ea typeface="Consolas"/>
                <a:cs typeface="Consolas"/>
                <a:sym typeface="Consolas"/>
              </a:rPr>
              <a:t>/</a:t>
            </a:r>
            <a:endParaRPr b="1" sz="4000">
              <a:solidFill>
                <a:schemeClr val="lt1"/>
              </a:solidFill>
              <a:latin typeface="Consolas"/>
              <a:ea typeface="Consolas"/>
              <a:cs typeface="Consolas"/>
              <a:sym typeface="Consolas"/>
            </a:endParaRPr>
          </a:p>
          <a:p>
            <a:pPr indent="0" lvl="0" marL="0" rtl="0" algn="ctr">
              <a:spcBef>
                <a:spcPts val="0"/>
              </a:spcBef>
              <a:spcAft>
                <a:spcPts val="0"/>
              </a:spcAft>
              <a:buNone/>
            </a:pPr>
            <a:r>
              <a:rPr b="1" lang="en-US" sz="2400">
                <a:solidFill>
                  <a:schemeClr val="dk2"/>
                </a:solidFill>
                <a:latin typeface="Helvetica Neue"/>
                <a:ea typeface="Helvetica Neue"/>
                <a:cs typeface="Helvetica Neue"/>
                <a:sym typeface="Helvetica Neue"/>
              </a:rPr>
              <a:t>root</a:t>
            </a:r>
            <a:r>
              <a:rPr b="1" lang="en-US" sz="2400">
                <a:solidFill>
                  <a:schemeClr val="dk2"/>
                </a:solidFill>
                <a:latin typeface="Consolas"/>
                <a:ea typeface="Consolas"/>
                <a:cs typeface="Consolas"/>
                <a:sym typeface="Consolas"/>
              </a:rPr>
              <a:t> </a:t>
            </a:r>
            <a:endParaRPr b="1" sz="4000">
              <a:solidFill>
                <a:schemeClr val="dk2"/>
              </a:solidFill>
              <a:latin typeface="Consolas"/>
              <a:ea typeface="Consolas"/>
              <a:cs typeface="Consolas"/>
              <a:sym typeface="Consolas"/>
            </a:endParaRPr>
          </a:p>
        </p:txBody>
      </p:sp>
      <p:pic>
        <p:nvPicPr>
          <p:cNvPr id="1028" name="Google Shape;1028;p61"/>
          <p:cNvPicPr preferRelativeResize="0"/>
          <p:nvPr/>
        </p:nvPicPr>
        <p:blipFill>
          <a:blip r:embed="rId3">
            <a:alphaModFix/>
          </a:blip>
          <a:stretch>
            <a:fillRect/>
          </a:stretch>
        </p:blipFill>
        <p:spPr>
          <a:xfrm>
            <a:off x="979700" y="3210986"/>
            <a:ext cx="873825" cy="873825"/>
          </a:xfrm>
          <a:prstGeom prst="rect">
            <a:avLst/>
          </a:prstGeom>
          <a:noFill/>
          <a:ln>
            <a:noFill/>
          </a:ln>
        </p:spPr>
      </p:pic>
      <p:grpSp>
        <p:nvGrpSpPr>
          <p:cNvPr id="1029" name="Google Shape;1029;p61"/>
          <p:cNvGrpSpPr/>
          <p:nvPr/>
        </p:nvGrpSpPr>
        <p:grpSpPr>
          <a:xfrm>
            <a:off x="3635981" y="1978975"/>
            <a:ext cx="1576500" cy="1231989"/>
            <a:chOff x="3424656" y="2184412"/>
            <a:chExt cx="1576500" cy="1231989"/>
          </a:xfrm>
        </p:grpSpPr>
        <p:sp>
          <p:nvSpPr>
            <p:cNvPr id="1030" name="Google Shape;1030;p61"/>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dirA/</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A</a:t>
              </a:r>
              <a:endParaRPr sz="1500">
                <a:solidFill>
                  <a:schemeClr val="dk2"/>
                </a:solidFill>
                <a:latin typeface="Helvetica Neue"/>
                <a:ea typeface="Helvetica Neue"/>
                <a:cs typeface="Helvetica Neue"/>
                <a:sym typeface="Helvetica Neue"/>
              </a:endParaRPr>
            </a:p>
          </p:txBody>
        </p:sp>
        <p:pic>
          <p:nvPicPr>
            <p:cNvPr id="1031" name="Google Shape;1031;p61"/>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1032" name="Google Shape;1032;p61"/>
          <p:cNvCxnSpPr/>
          <p:nvPr/>
        </p:nvCxnSpPr>
        <p:spPr>
          <a:xfrm flipH="1" rot="10800000">
            <a:off x="5205404" y="4844721"/>
            <a:ext cx="781500" cy="609600"/>
          </a:xfrm>
          <a:prstGeom prst="bentConnector3">
            <a:avLst>
              <a:gd fmla="val 50000" name="adj1"/>
            </a:avLst>
          </a:prstGeom>
          <a:noFill/>
          <a:ln cap="flat" cmpd="sng" w="28575">
            <a:solidFill>
              <a:schemeClr val="lt1"/>
            </a:solidFill>
            <a:prstDash val="solid"/>
            <a:round/>
            <a:headEnd len="sm" w="sm" type="none"/>
            <a:tailEnd len="sm" w="sm" type="none"/>
          </a:ln>
        </p:spPr>
      </p:cxnSp>
      <p:cxnSp>
        <p:nvCxnSpPr>
          <p:cNvPr id="1033" name="Google Shape;1033;p61"/>
          <p:cNvCxnSpPr/>
          <p:nvPr/>
        </p:nvCxnSpPr>
        <p:spPr>
          <a:xfrm>
            <a:off x="5205404" y="5454321"/>
            <a:ext cx="781500" cy="589800"/>
          </a:xfrm>
          <a:prstGeom prst="bentConnector3">
            <a:avLst>
              <a:gd fmla="val 50000" name="adj1"/>
            </a:avLst>
          </a:prstGeom>
          <a:noFill/>
          <a:ln cap="flat" cmpd="sng" w="28575">
            <a:solidFill>
              <a:schemeClr val="lt1"/>
            </a:solidFill>
            <a:prstDash val="solid"/>
            <a:round/>
            <a:headEnd len="sm" w="sm" type="none"/>
            <a:tailEnd len="sm" w="sm" type="none"/>
          </a:ln>
        </p:spPr>
      </p:cxnSp>
      <p:grpSp>
        <p:nvGrpSpPr>
          <p:cNvPr id="1034" name="Google Shape;1034;p61"/>
          <p:cNvGrpSpPr/>
          <p:nvPr/>
        </p:nvGrpSpPr>
        <p:grpSpPr>
          <a:xfrm>
            <a:off x="3635981" y="4755250"/>
            <a:ext cx="1576500" cy="1246726"/>
            <a:chOff x="3403156" y="4182350"/>
            <a:chExt cx="1576500" cy="1246726"/>
          </a:xfrm>
        </p:grpSpPr>
        <p:sp>
          <p:nvSpPr>
            <p:cNvPr id="1035" name="Google Shape;1035;p61"/>
            <p:cNvSpPr/>
            <p:nvPr/>
          </p:nvSpPr>
          <p:spPr>
            <a:xfrm>
              <a:off x="3403156" y="5003376"/>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dirB/</a:t>
              </a:r>
              <a:endParaRPr sz="1500">
                <a:solidFill>
                  <a:schemeClr val="lt1"/>
                </a:solidFill>
                <a:latin typeface="Consolas"/>
                <a:ea typeface="Consolas"/>
                <a:cs typeface="Consolas"/>
                <a:sym typeface="Consolas"/>
              </a:endParaRPr>
            </a:p>
            <a:p>
              <a:pPr indent="0" lvl="0" marL="0" rtl="0" algn="ctr">
                <a:spcBef>
                  <a:spcPts val="0"/>
                </a:spcBef>
                <a:spcAft>
                  <a:spcPts val="0"/>
                </a:spcAft>
                <a:buNone/>
              </a:pPr>
              <a:r>
                <a:rPr lang="en-US" sz="1500">
                  <a:solidFill>
                    <a:schemeClr val="dk2"/>
                  </a:solidFill>
                  <a:latin typeface="Helvetica Neue"/>
                  <a:ea typeface="Helvetica Neue"/>
                  <a:cs typeface="Helvetica Neue"/>
                  <a:sym typeface="Helvetica Neue"/>
                </a:rPr>
                <a:t>Directory B</a:t>
              </a:r>
              <a:endParaRPr sz="1500">
                <a:solidFill>
                  <a:schemeClr val="dk2"/>
                </a:solidFill>
                <a:latin typeface="Helvetica Neue"/>
                <a:ea typeface="Helvetica Neue"/>
                <a:cs typeface="Helvetica Neue"/>
                <a:sym typeface="Helvetica Neue"/>
              </a:endParaRPr>
            </a:p>
          </p:txBody>
        </p:sp>
        <p:pic>
          <p:nvPicPr>
            <p:cNvPr id="1036" name="Google Shape;1036;p61"/>
            <p:cNvPicPr preferRelativeResize="0"/>
            <p:nvPr/>
          </p:nvPicPr>
          <p:blipFill rotWithShape="1">
            <a:blip r:embed="rId3">
              <a:alphaModFix/>
            </a:blip>
            <a:srcRect b="6191" l="0" r="0" t="0"/>
            <a:stretch/>
          </p:blipFill>
          <p:spPr>
            <a:xfrm>
              <a:off x="3808238" y="4182350"/>
              <a:ext cx="873825" cy="819700"/>
            </a:xfrm>
            <a:prstGeom prst="rect">
              <a:avLst/>
            </a:prstGeom>
            <a:noFill/>
            <a:ln>
              <a:noFill/>
            </a:ln>
          </p:spPr>
        </p:pic>
      </p:grpSp>
      <p:cxnSp>
        <p:nvCxnSpPr>
          <p:cNvPr id="1037" name="Google Shape;1037;p61"/>
          <p:cNvCxnSpPr/>
          <p:nvPr/>
        </p:nvCxnSpPr>
        <p:spPr>
          <a:xfrm>
            <a:off x="8039725" y="1994575"/>
            <a:ext cx="656400" cy="0"/>
          </a:xfrm>
          <a:prstGeom prst="straightConnector1">
            <a:avLst/>
          </a:prstGeom>
          <a:noFill/>
          <a:ln cap="flat" cmpd="sng" w="28575">
            <a:solidFill>
              <a:schemeClr val="lt1"/>
            </a:solidFill>
            <a:prstDash val="solid"/>
            <a:round/>
            <a:headEnd len="med" w="med" type="none"/>
            <a:tailEnd len="med" w="med" type="none"/>
          </a:ln>
        </p:spPr>
      </p:cxnSp>
      <p:cxnSp>
        <p:nvCxnSpPr>
          <p:cNvPr id="1038" name="Google Shape;1038;p61"/>
          <p:cNvCxnSpPr/>
          <p:nvPr/>
        </p:nvCxnSpPr>
        <p:spPr>
          <a:xfrm flipH="1" rot="10800000">
            <a:off x="2126679" y="25856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1039" name="Google Shape;1039;p61"/>
          <p:cNvGrpSpPr/>
          <p:nvPr/>
        </p:nvGrpSpPr>
        <p:grpSpPr>
          <a:xfrm>
            <a:off x="6181831" y="1187200"/>
            <a:ext cx="1576500" cy="1231989"/>
            <a:chOff x="3424656" y="2184412"/>
            <a:chExt cx="1576500" cy="1231989"/>
          </a:xfrm>
        </p:grpSpPr>
        <p:sp>
          <p:nvSpPr>
            <p:cNvPr id="1040" name="Google Shape;1040;p61"/>
            <p:cNvSpPr/>
            <p:nvPr/>
          </p:nvSpPr>
          <p:spPr>
            <a:xfrm>
              <a:off x="3424656" y="2990701"/>
              <a:ext cx="15765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2"/>
                  </a:solidFill>
                  <a:latin typeface="Consolas"/>
                  <a:ea typeface="Consolas"/>
                  <a:cs typeface="Consolas"/>
                  <a:sym typeface="Consolas"/>
                </a:rPr>
                <a:t>dirC/</a:t>
              </a:r>
              <a:br>
                <a:rPr lang="en-US" sz="1500">
                  <a:solidFill>
                    <a:schemeClr val="lt1"/>
                  </a:solidFill>
                  <a:latin typeface="Consolas"/>
                  <a:ea typeface="Consolas"/>
                  <a:cs typeface="Consolas"/>
                  <a:sym typeface="Consolas"/>
                </a:rPr>
              </a:br>
              <a:r>
                <a:rPr lang="en-US" sz="1500">
                  <a:solidFill>
                    <a:schemeClr val="dk2"/>
                  </a:solidFill>
                  <a:latin typeface="Helvetica Neue"/>
                  <a:ea typeface="Helvetica Neue"/>
                  <a:cs typeface="Helvetica Neue"/>
                  <a:sym typeface="Helvetica Neue"/>
                </a:rPr>
                <a:t>Directory C</a:t>
              </a:r>
              <a:endParaRPr sz="1500">
                <a:solidFill>
                  <a:schemeClr val="dk2"/>
                </a:solidFill>
                <a:latin typeface="Helvetica Neue"/>
                <a:ea typeface="Helvetica Neue"/>
                <a:cs typeface="Helvetica Neue"/>
                <a:sym typeface="Helvetica Neue"/>
              </a:endParaRPr>
            </a:p>
          </p:txBody>
        </p:sp>
        <p:pic>
          <p:nvPicPr>
            <p:cNvPr id="1041" name="Google Shape;1041;p61"/>
            <p:cNvPicPr preferRelativeResize="0"/>
            <p:nvPr/>
          </p:nvPicPr>
          <p:blipFill rotWithShape="1">
            <a:blip r:embed="rId3">
              <a:alphaModFix/>
            </a:blip>
            <a:srcRect b="6191" l="0" r="0" t="0"/>
            <a:stretch/>
          </p:blipFill>
          <p:spPr>
            <a:xfrm>
              <a:off x="3829725" y="2184412"/>
              <a:ext cx="873825" cy="819701"/>
            </a:xfrm>
            <a:prstGeom prst="rect">
              <a:avLst/>
            </a:prstGeom>
            <a:noFill/>
            <a:ln>
              <a:noFill/>
            </a:ln>
          </p:spPr>
        </p:pic>
      </p:grpSp>
      <p:cxnSp>
        <p:nvCxnSpPr>
          <p:cNvPr id="1042" name="Google Shape;1042;p61"/>
          <p:cNvCxnSpPr/>
          <p:nvPr/>
        </p:nvCxnSpPr>
        <p:spPr>
          <a:xfrm>
            <a:off x="2126679" y="4014858"/>
            <a:ext cx="1580100" cy="1429200"/>
          </a:xfrm>
          <a:prstGeom prst="bentConnector3">
            <a:avLst>
              <a:gd fmla="val 66121" name="adj1"/>
            </a:avLst>
          </a:prstGeom>
          <a:noFill/>
          <a:ln cap="flat" cmpd="sng" w="28575">
            <a:solidFill>
              <a:schemeClr val="lt1"/>
            </a:solidFill>
            <a:prstDash val="solid"/>
            <a:round/>
            <a:headEnd len="sm" w="sm" type="none"/>
            <a:tailEnd len="sm" w="sm" type="none"/>
          </a:ln>
        </p:spPr>
      </p:cxnSp>
      <p:grpSp>
        <p:nvGrpSpPr>
          <p:cNvPr id="1043" name="Google Shape;1043;p61"/>
          <p:cNvGrpSpPr/>
          <p:nvPr/>
        </p:nvGrpSpPr>
        <p:grpSpPr>
          <a:xfrm>
            <a:off x="6027174" y="2704388"/>
            <a:ext cx="1938600" cy="1245400"/>
            <a:chOff x="8132199" y="5859713"/>
            <a:chExt cx="1938600" cy="1245400"/>
          </a:xfrm>
        </p:grpSpPr>
        <p:pic>
          <p:nvPicPr>
            <p:cNvPr id="1044" name="Google Shape;1044;p6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1045" name="Google Shape;1045;p6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1046" name="Google Shape;1046;p61"/>
          <p:cNvGrpSpPr/>
          <p:nvPr/>
        </p:nvGrpSpPr>
        <p:grpSpPr>
          <a:xfrm>
            <a:off x="8904825" y="1180488"/>
            <a:ext cx="2486400" cy="1245412"/>
            <a:chOff x="8132200" y="5859713"/>
            <a:chExt cx="2486400" cy="1245412"/>
          </a:xfrm>
        </p:grpSpPr>
        <p:pic>
          <p:nvPicPr>
            <p:cNvPr id="1047" name="Google Shape;1047;p61"/>
            <p:cNvPicPr preferRelativeResize="0"/>
            <p:nvPr/>
          </p:nvPicPr>
          <p:blipFill>
            <a:blip r:embed="rId4">
              <a:alphaModFix/>
            </a:blip>
            <a:stretch>
              <a:fillRect/>
            </a:stretch>
          </p:blipFill>
          <p:spPr>
            <a:xfrm>
              <a:off x="8965548" y="5859713"/>
              <a:ext cx="819701" cy="819700"/>
            </a:xfrm>
            <a:prstGeom prst="rect">
              <a:avLst/>
            </a:prstGeom>
            <a:noFill/>
            <a:ln>
              <a:noFill/>
            </a:ln>
          </p:spPr>
        </p:pic>
        <p:sp>
          <p:nvSpPr>
            <p:cNvPr id="1048" name="Google Shape;1048;p61"/>
            <p:cNvSpPr/>
            <p:nvPr/>
          </p:nvSpPr>
          <p:spPr>
            <a:xfrm>
              <a:off x="8132200" y="6679425"/>
              <a:ext cx="24864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1049" name="Google Shape;1049;p61"/>
          <p:cNvGrpSpPr/>
          <p:nvPr/>
        </p:nvGrpSpPr>
        <p:grpSpPr>
          <a:xfrm>
            <a:off x="6027174" y="4158788"/>
            <a:ext cx="1938600" cy="1245400"/>
            <a:chOff x="8132199" y="5859713"/>
            <a:chExt cx="1938600" cy="1245400"/>
          </a:xfrm>
        </p:grpSpPr>
        <p:pic>
          <p:nvPicPr>
            <p:cNvPr id="1050" name="Google Shape;1050;p6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1051" name="Google Shape;1051;p6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file1.txt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grpSp>
        <p:nvGrpSpPr>
          <p:cNvPr id="1052" name="Google Shape;1052;p61"/>
          <p:cNvGrpSpPr/>
          <p:nvPr/>
        </p:nvGrpSpPr>
        <p:grpSpPr>
          <a:xfrm>
            <a:off x="6027174" y="5502988"/>
            <a:ext cx="1938600" cy="1245400"/>
            <a:chOff x="8132199" y="5859713"/>
            <a:chExt cx="1938600" cy="1245400"/>
          </a:xfrm>
        </p:grpSpPr>
        <p:pic>
          <p:nvPicPr>
            <p:cNvPr id="1053" name="Google Shape;1053;p61"/>
            <p:cNvPicPr preferRelativeResize="0"/>
            <p:nvPr/>
          </p:nvPicPr>
          <p:blipFill>
            <a:blip r:embed="rId4">
              <a:alphaModFix/>
            </a:blip>
            <a:stretch>
              <a:fillRect/>
            </a:stretch>
          </p:blipFill>
          <p:spPr>
            <a:xfrm>
              <a:off x="8691648" y="5859713"/>
              <a:ext cx="819701" cy="819700"/>
            </a:xfrm>
            <a:prstGeom prst="rect">
              <a:avLst/>
            </a:prstGeom>
            <a:noFill/>
            <a:ln>
              <a:noFill/>
            </a:ln>
          </p:spPr>
        </p:pic>
        <p:sp>
          <p:nvSpPr>
            <p:cNvPr id="1054" name="Google Shape;1054;p61"/>
            <p:cNvSpPr/>
            <p:nvPr/>
          </p:nvSpPr>
          <p:spPr>
            <a:xfrm>
              <a:off x="8132199" y="6679413"/>
              <a:ext cx="1938600" cy="425700"/>
            </a:xfrm>
            <a:prstGeom prst="roundRect">
              <a:avLst>
                <a:gd fmla="val 16667" name="adj"/>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500">
                  <a:solidFill>
                    <a:schemeClr val="lt1"/>
                  </a:solidFill>
                  <a:latin typeface="Consolas"/>
                  <a:ea typeface="Consolas"/>
                  <a:cs typeface="Consolas"/>
                  <a:sym typeface="Consolas"/>
                </a:rPr>
                <a:t>file2.txt</a:t>
              </a:r>
              <a:br>
                <a:rPr lang="en-US" sz="1500">
                  <a:solidFill>
                    <a:schemeClr val="lt1"/>
                  </a:solidFill>
                  <a:latin typeface="Consolas"/>
                  <a:ea typeface="Consolas"/>
                  <a:cs typeface="Consolas"/>
                  <a:sym typeface="Consolas"/>
                </a:rPr>
              </a:br>
              <a:endParaRPr sz="1500">
                <a:solidFill>
                  <a:schemeClr val="dk2"/>
                </a:solidFill>
                <a:latin typeface="Helvetica Neue"/>
                <a:ea typeface="Helvetica Neue"/>
                <a:cs typeface="Helvetica Neue"/>
                <a:sym typeface="Helvetica Neue"/>
              </a:endParaRPr>
            </a:p>
          </p:txBody>
        </p:sp>
      </p:grpSp>
      <p:sp>
        <p:nvSpPr>
          <p:cNvPr id="1055" name="Google Shape;1055;p61"/>
          <p:cNvSpPr txBox="1"/>
          <p:nvPr>
            <p:ph type="title"/>
          </p:nvPr>
        </p:nvSpPr>
        <p:spPr>
          <a:xfrm>
            <a:off x="838200" y="102525"/>
            <a:ext cx="114033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solidFill>
                  <a:schemeClr val="lt1"/>
                </a:solidFill>
              </a:rPr>
              <a:t>"cd dirC" or "cd ./dirC" </a:t>
            </a:r>
            <a:r>
              <a:rPr lang="en-US">
                <a:solidFill>
                  <a:schemeClr val="lt1"/>
                </a:solidFill>
              </a:rPr>
              <a:t>or "cd dirC/"</a:t>
            </a:r>
            <a:endParaRPr>
              <a:solidFill>
                <a:schemeClr val="lt1"/>
              </a:solidFill>
            </a:endParaRPr>
          </a:p>
          <a:p>
            <a:pPr indent="0" lvl="0" marL="0" rtl="0" algn="l">
              <a:spcBef>
                <a:spcPts val="0"/>
              </a:spcBef>
              <a:spcAft>
                <a:spcPts val="0"/>
              </a:spcAft>
              <a:buNone/>
            </a:pPr>
            <a:r>
              <a:t/>
            </a:r>
            <a:endParaRPr b="0">
              <a:solidFill>
                <a:schemeClr val="lt1"/>
              </a:solidFill>
            </a:endParaRPr>
          </a:p>
        </p:txBody>
      </p:sp>
      <p:sp>
        <p:nvSpPr>
          <p:cNvPr id="1056" name="Google Shape;1056;p61"/>
          <p:cNvSpPr txBox="1"/>
          <p:nvPr/>
        </p:nvSpPr>
        <p:spPr>
          <a:xfrm>
            <a:off x="3585863" y="1060800"/>
            <a:ext cx="167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lt1"/>
                </a:solidFill>
                <a:latin typeface="Helvetica Neue"/>
                <a:ea typeface="Helvetica Neue"/>
                <a:cs typeface="Helvetica Neue"/>
                <a:sym typeface="Helvetica Neue"/>
              </a:rPr>
              <a:t>cd starts here!</a:t>
            </a:r>
            <a:endParaRPr sz="1600">
              <a:solidFill>
                <a:schemeClr val="lt1"/>
              </a:solidFill>
              <a:latin typeface="Helvetica Neue"/>
              <a:ea typeface="Helvetica Neue"/>
              <a:cs typeface="Helvetica Neue"/>
              <a:sym typeface="Helvetica Neue"/>
            </a:endParaRPr>
          </a:p>
        </p:txBody>
      </p:sp>
      <p:sp>
        <p:nvSpPr>
          <p:cNvPr id="1057" name="Google Shape;1057;p61"/>
          <p:cNvSpPr/>
          <p:nvPr/>
        </p:nvSpPr>
        <p:spPr>
          <a:xfrm rot="10800000">
            <a:off x="4336475" y="1535150"/>
            <a:ext cx="175500" cy="311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62"/>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t>
            </a:r>
            <a:r>
              <a:rPr lang="en-US"/>
              <a:t>dirC == dirC == dirC/</a:t>
            </a:r>
            <a:endParaRPr/>
          </a:p>
        </p:txBody>
      </p:sp>
      <p:sp>
        <p:nvSpPr>
          <p:cNvPr id="1063" name="Google Shape;1063;p62"/>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Also </a:t>
            </a:r>
            <a:r>
              <a:rPr lang="en-US">
                <a:solidFill>
                  <a:schemeClr val="dk2"/>
                </a:solidFill>
                <a:latin typeface="Consolas"/>
                <a:ea typeface="Consolas"/>
                <a:cs typeface="Consolas"/>
                <a:sym typeface="Consolas"/>
              </a:rPr>
              <a:t>././dirC</a:t>
            </a:r>
            <a:r>
              <a:rPr lang="en-US"/>
              <a:t> and </a:t>
            </a:r>
            <a:r>
              <a:rPr lang="en-US">
                <a:solidFill>
                  <a:schemeClr val="dk2"/>
                </a:solidFill>
                <a:latin typeface="Consolas"/>
                <a:ea typeface="Consolas"/>
                <a:cs typeface="Consolas"/>
                <a:sym typeface="Consolas"/>
              </a:rPr>
              <a:t>./././dirC</a:t>
            </a:r>
            <a:r>
              <a:rPr lang="en-US"/>
              <a:t> and </a:t>
            </a:r>
            <a:r>
              <a:rPr lang="en-US">
                <a:solidFill>
                  <a:schemeClr val="dk2"/>
                </a:solidFill>
                <a:latin typeface="Consolas"/>
                <a:ea typeface="Consolas"/>
                <a:cs typeface="Consolas"/>
                <a:sym typeface="Consolas"/>
              </a:rPr>
              <a:t>././././dirC</a:t>
            </a:r>
            <a:r>
              <a:rPr lang="en-US"/>
              <a:t> and...</a:t>
            </a:r>
            <a:endParaRPr/>
          </a:p>
          <a:p>
            <a:pPr indent="0" lvl="0" marL="0" rtl="0" algn="l">
              <a:spcBef>
                <a:spcPts val="1000"/>
              </a:spcBef>
              <a:spcAft>
                <a:spcPts val="0"/>
              </a:spcAft>
              <a:buNone/>
            </a:pPr>
            <a:r>
              <a:rPr lang="en-US"/>
              <a:t>These are just conventions!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Useful Commands - Filesystem</a:t>
            </a:r>
            <a:endParaRPr/>
          </a:p>
        </p:txBody>
      </p:sp>
      <p:sp>
        <p:nvSpPr>
          <p:cNvPr id="1069" name="Google Shape;1069;p6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latin typeface="Consolas"/>
                <a:ea typeface="Consolas"/>
                <a:cs typeface="Consolas"/>
                <a:sym typeface="Consolas"/>
              </a:rPr>
              <a:t>ls </a:t>
            </a:r>
            <a:r>
              <a:rPr lang="en-US" sz="1800">
                <a:solidFill>
                  <a:schemeClr val="accent1"/>
                </a:solidFill>
                <a:latin typeface="Consolas"/>
                <a:ea typeface="Consolas"/>
                <a:cs typeface="Consolas"/>
                <a:sym typeface="Consolas"/>
              </a:rPr>
              <a:t>[directory]</a:t>
            </a:r>
            <a:r>
              <a:rPr lang="en-US" sz="1800"/>
              <a:t>: lists files in your current directory or specified directory</a:t>
            </a:r>
            <a:endParaRPr sz="1800">
              <a:solidFill>
                <a:srgbClr val="616161"/>
              </a:solidFill>
            </a:endParaRPr>
          </a:p>
          <a:p>
            <a:pPr indent="0" lvl="0" marL="0" rtl="0" algn="l">
              <a:lnSpc>
                <a:spcPct val="115000"/>
              </a:lnSpc>
              <a:spcBef>
                <a:spcPts val="1600"/>
              </a:spcBef>
              <a:spcAft>
                <a:spcPts val="0"/>
              </a:spcAft>
              <a:buClr>
                <a:schemeClr val="dk1"/>
              </a:buClr>
              <a:buSzPts val="1100"/>
              <a:buFont typeface="Arial"/>
              <a:buNone/>
            </a:pPr>
            <a:r>
              <a:rPr lang="en-US" sz="1800">
                <a:latin typeface="Consolas"/>
                <a:ea typeface="Consolas"/>
                <a:cs typeface="Consolas"/>
                <a:sym typeface="Consolas"/>
              </a:rPr>
              <a:t>cd </a:t>
            </a:r>
            <a:r>
              <a:rPr lang="en-US" sz="1800">
                <a:solidFill>
                  <a:schemeClr val="accent1"/>
                </a:solidFill>
                <a:latin typeface="Consolas"/>
                <a:ea typeface="Consolas"/>
                <a:cs typeface="Consolas"/>
                <a:sym typeface="Consolas"/>
              </a:rPr>
              <a:t>&lt;</a:t>
            </a:r>
            <a:r>
              <a:rPr lang="en-US" sz="1800">
                <a:solidFill>
                  <a:schemeClr val="accent1"/>
                </a:solidFill>
                <a:latin typeface="Consolas"/>
                <a:ea typeface="Consolas"/>
                <a:cs typeface="Consolas"/>
                <a:sym typeface="Consolas"/>
              </a:rPr>
              <a:t>directory&gt;</a:t>
            </a:r>
            <a:r>
              <a:rPr lang="en-US" sz="1800"/>
              <a:t>: changes your current directory to specified directory</a:t>
            </a:r>
            <a:endParaRPr sz="1800">
              <a:solidFill>
                <a:srgbClr val="616161"/>
              </a:solidFill>
            </a:endParaRPr>
          </a:p>
          <a:p>
            <a:pPr indent="0" lvl="0" marL="0" rtl="0" algn="l">
              <a:lnSpc>
                <a:spcPct val="115000"/>
              </a:lnSpc>
              <a:spcBef>
                <a:spcPts val="1600"/>
              </a:spcBef>
              <a:spcAft>
                <a:spcPts val="0"/>
              </a:spcAft>
              <a:buClr>
                <a:schemeClr val="dk1"/>
              </a:buClr>
              <a:buSzPts val="1100"/>
              <a:buFont typeface="Arial"/>
              <a:buNone/>
            </a:pPr>
            <a:r>
              <a:rPr lang="en-US" sz="1800">
                <a:latin typeface="Consolas"/>
                <a:ea typeface="Consolas"/>
                <a:cs typeface="Consolas"/>
                <a:sym typeface="Consolas"/>
              </a:rPr>
              <a:t>mv </a:t>
            </a:r>
            <a:r>
              <a:rPr lang="en-US" sz="1800">
                <a:solidFill>
                  <a:schemeClr val="accent1"/>
                </a:solidFill>
                <a:latin typeface="Consolas"/>
                <a:ea typeface="Consolas"/>
                <a:cs typeface="Consolas"/>
                <a:sym typeface="Consolas"/>
              </a:rPr>
              <a:t>&lt;</a:t>
            </a:r>
            <a:r>
              <a:rPr lang="en-US" sz="1800">
                <a:solidFill>
                  <a:schemeClr val="accent1"/>
                </a:solidFill>
                <a:latin typeface="Consolas"/>
                <a:ea typeface="Consolas"/>
                <a:cs typeface="Consolas"/>
                <a:sym typeface="Consolas"/>
              </a:rPr>
              <a:t>source&gt; &lt;dest&gt;</a:t>
            </a:r>
            <a:r>
              <a:rPr lang="en-US" sz="1800"/>
              <a:t>: moves file from source to dest (rename), if dest is a directory, move source</a:t>
            </a:r>
            <a:endParaRPr sz="1800"/>
          </a:p>
          <a:p>
            <a:pPr indent="0" lvl="0" marL="0" rtl="0" algn="l">
              <a:lnSpc>
                <a:spcPct val="115000"/>
              </a:lnSpc>
              <a:spcBef>
                <a:spcPts val="1600"/>
              </a:spcBef>
              <a:spcAft>
                <a:spcPts val="0"/>
              </a:spcAft>
              <a:buClr>
                <a:schemeClr val="dk1"/>
              </a:buClr>
              <a:buSzPts val="1100"/>
              <a:buFont typeface="Arial"/>
              <a:buNone/>
            </a:pPr>
            <a:r>
              <a:rPr lang="en-US" sz="1800">
                <a:latin typeface="Consolas"/>
                <a:ea typeface="Consolas"/>
                <a:cs typeface="Consolas"/>
                <a:sym typeface="Consolas"/>
              </a:rPr>
              <a:t>rm </a:t>
            </a:r>
            <a:r>
              <a:rPr lang="en-US" sz="1800">
                <a:solidFill>
                  <a:schemeClr val="accent1"/>
                </a:solidFill>
                <a:latin typeface="Consolas"/>
                <a:ea typeface="Consolas"/>
                <a:cs typeface="Consolas"/>
                <a:sym typeface="Consolas"/>
              </a:rPr>
              <a:t>&lt;</a:t>
            </a:r>
            <a:r>
              <a:rPr lang="en-US" sz="1800">
                <a:solidFill>
                  <a:schemeClr val="accent1"/>
                </a:solidFill>
                <a:latin typeface="Consolas"/>
                <a:ea typeface="Consolas"/>
                <a:cs typeface="Consolas"/>
                <a:sym typeface="Consolas"/>
              </a:rPr>
              <a:t>file&gt;</a:t>
            </a:r>
            <a:r>
              <a:rPr lang="en-US" sz="1800"/>
              <a:t>: removes file (</a:t>
            </a:r>
            <a:r>
              <a:rPr b="1" lang="en-US" sz="1800">
                <a:solidFill>
                  <a:schemeClr val="lt2"/>
                </a:solidFill>
              </a:rPr>
              <a:t>NOT REVERSIBLE</a:t>
            </a:r>
            <a:r>
              <a:rPr lang="en-US" sz="1800"/>
              <a:t>)</a:t>
            </a:r>
            <a:endParaRPr sz="1800"/>
          </a:p>
          <a:p>
            <a:pPr indent="0" lvl="0" marL="0" rtl="0" algn="l">
              <a:lnSpc>
                <a:spcPct val="115000"/>
              </a:lnSpc>
              <a:spcBef>
                <a:spcPts val="1600"/>
              </a:spcBef>
              <a:spcAft>
                <a:spcPts val="0"/>
              </a:spcAft>
              <a:buClr>
                <a:schemeClr val="dk1"/>
              </a:buClr>
              <a:buSzPts val="1100"/>
              <a:buFont typeface="Arial"/>
              <a:buNone/>
            </a:pPr>
            <a:r>
              <a:rPr lang="en-US" sz="1800">
                <a:latin typeface="Consolas"/>
                <a:ea typeface="Consolas"/>
                <a:cs typeface="Consolas"/>
                <a:sym typeface="Consolas"/>
              </a:rPr>
              <a:t>cat </a:t>
            </a:r>
            <a:r>
              <a:rPr lang="en-US" sz="1800">
                <a:solidFill>
                  <a:schemeClr val="accent1"/>
                </a:solidFill>
                <a:latin typeface="Consolas"/>
                <a:ea typeface="Consolas"/>
                <a:cs typeface="Consolas"/>
                <a:sym typeface="Consolas"/>
              </a:rPr>
              <a:t>&lt;</a:t>
            </a:r>
            <a:r>
              <a:rPr lang="en-US" sz="1800">
                <a:solidFill>
                  <a:schemeClr val="accent1"/>
                </a:solidFill>
                <a:latin typeface="Consolas"/>
                <a:ea typeface="Consolas"/>
                <a:cs typeface="Consolas"/>
                <a:sym typeface="Consolas"/>
              </a:rPr>
              <a:t>file&gt;</a:t>
            </a:r>
            <a:r>
              <a:rPr lang="en-US" sz="1800"/>
              <a:t>: prints the contents of file (sometimes it prints gibberish, think why that might happen)</a:t>
            </a:r>
            <a:endParaRPr sz="1800"/>
          </a:p>
          <a:p>
            <a:pPr indent="0" lvl="0" marL="0" rtl="0" algn="l">
              <a:lnSpc>
                <a:spcPct val="115000"/>
              </a:lnSpc>
              <a:spcBef>
                <a:spcPts val="1600"/>
              </a:spcBef>
              <a:spcAft>
                <a:spcPts val="0"/>
              </a:spcAft>
              <a:buClr>
                <a:schemeClr val="dk1"/>
              </a:buClr>
              <a:buSzPts val="1100"/>
              <a:buFont typeface="Arial"/>
              <a:buNone/>
            </a:pPr>
            <a:r>
              <a:rPr lang="en-US" sz="1800">
                <a:latin typeface="Consolas"/>
                <a:ea typeface="Consolas"/>
                <a:cs typeface="Consolas"/>
                <a:sym typeface="Consolas"/>
              </a:rPr>
              <a:t>./file</a:t>
            </a:r>
            <a:r>
              <a:rPr lang="en-US" sz="1800"/>
              <a:t>: executes whatever is at file</a:t>
            </a:r>
            <a:endParaRPr sz="1800"/>
          </a:p>
          <a:p>
            <a:pPr indent="0" lvl="0" marL="0" rtl="0" algn="l">
              <a:spcBef>
                <a:spcPts val="1600"/>
              </a:spcBef>
              <a:spcAft>
                <a:spcPts val="0"/>
              </a:spcAft>
              <a:buNone/>
            </a:pPr>
            <a:r>
              <a:rPr lang="en-US" sz="1800">
                <a:latin typeface="Consolas"/>
                <a:ea typeface="Consolas"/>
                <a:cs typeface="Consolas"/>
                <a:sym typeface="Consolas"/>
              </a:rPr>
              <a:t>man </a:t>
            </a:r>
            <a:r>
              <a:rPr lang="en-US" sz="1800">
                <a:solidFill>
                  <a:schemeClr val="accent1"/>
                </a:solidFill>
                <a:latin typeface="Consolas"/>
                <a:ea typeface="Consolas"/>
                <a:cs typeface="Consolas"/>
                <a:sym typeface="Consolas"/>
              </a:rPr>
              <a:t>&lt;</a:t>
            </a:r>
            <a:r>
              <a:rPr lang="en-US" sz="1800">
                <a:solidFill>
                  <a:schemeClr val="accent1"/>
                </a:solidFill>
                <a:latin typeface="Consolas"/>
                <a:ea typeface="Consolas"/>
                <a:cs typeface="Consolas"/>
                <a:sym typeface="Consolas"/>
              </a:rPr>
              <a:t>command&gt;</a:t>
            </a:r>
            <a:r>
              <a:rPr lang="en-US" sz="1800"/>
              <a:t>: lets you see info about a command and all of its parameters/options</a:t>
            </a:r>
            <a:endParaRPr sz="1800"/>
          </a:p>
          <a:p>
            <a:pPr indent="0" lvl="0" marL="0" rtl="0" algn="l">
              <a:spcBef>
                <a:spcPts val="1000"/>
              </a:spcBef>
              <a:spcAft>
                <a:spcPts val="0"/>
              </a:spcAft>
              <a:buNone/>
            </a:pPr>
            <a:r>
              <a:rPr lang="en-US" sz="1800"/>
              <a:t>	</a:t>
            </a:r>
            <a:r>
              <a:rPr lang="en-US" sz="1800">
                <a:latin typeface="Consolas"/>
                <a:ea typeface="Consolas"/>
                <a:cs typeface="Consolas"/>
                <a:sym typeface="Consolas"/>
              </a:rPr>
              <a:t>&lt;parameter&gt;</a:t>
            </a:r>
            <a:r>
              <a:rPr lang="en-US" sz="1800"/>
              <a:t> means it's a required parameter</a:t>
            </a:r>
            <a:endParaRPr sz="1800"/>
          </a:p>
          <a:p>
            <a:pPr indent="0" lvl="0" marL="0" rtl="0" algn="l">
              <a:spcBef>
                <a:spcPts val="1000"/>
              </a:spcBef>
              <a:spcAft>
                <a:spcPts val="0"/>
              </a:spcAft>
              <a:buNone/>
            </a:pPr>
            <a:r>
              <a:rPr lang="en-US" sz="1800"/>
              <a:t>	</a:t>
            </a:r>
            <a:r>
              <a:rPr lang="en-US" sz="1800">
                <a:latin typeface="Consolas"/>
                <a:ea typeface="Consolas"/>
                <a:cs typeface="Consolas"/>
                <a:sym typeface="Consolas"/>
              </a:rPr>
              <a:t>[parameter]</a:t>
            </a:r>
            <a:r>
              <a:rPr lang="en-US" sz="1800"/>
              <a:t> means it's an optional parameter</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6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Useful Commands - Networking</a:t>
            </a:r>
            <a:endParaRPr/>
          </a:p>
        </p:txBody>
      </p:sp>
      <p:sp>
        <p:nvSpPr>
          <p:cNvPr id="1075" name="Google Shape;1075;p6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latin typeface="Consolas"/>
                <a:ea typeface="Consolas"/>
                <a:cs typeface="Consolas"/>
                <a:sym typeface="Consolas"/>
              </a:rPr>
              <a:t>nc </a:t>
            </a:r>
            <a:r>
              <a:rPr lang="en-US" sz="1800">
                <a:solidFill>
                  <a:schemeClr val="accent1"/>
                </a:solidFill>
                <a:latin typeface="Consolas"/>
                <a:ea typeface="Consolas"/>
                <a:cs typeface="Consolas"/>
                <a:sym typeface="Consolas"/>
              </a:rPr>
              <a:t>&lt;ip&gt; &lt;port&gt;</a:t>
            </a:r>
            <a:r>
              <a:rPr lang="en-US" sz="1800"/>
              <a:t>: netcat, connect to ip on port port. (First Command - netcat)</a:t>
            </a:r>
            <a:endParaRPr sz="1800"/>
          </a:p>
          <a:p>
            <a:pPr indent="0" lvl="0" marL="0" rtl="0" algn="l">
              <a:lnSpc>
                <a:spcPct val="115000"/>
              </a:lnSpc>
              <a:spcBef>
                <a:spcPts val="1600"/>
              </a:spcBef>
              <a:spcAft>
                <a:spcPts val="0"/>
              </a:spcAft>
              <a:buClr>
                <a:schemeClr val="dk1"/>
              </a:buClr>
              <a:buSzPts val="1100"/>
              <a:buFont typeface="Arial"/>
              <a:buNone/>
            </a:pPr>
            <a:r>
              <a:rPr lang="en-US" sz="1800">
                <a:latin typeface="Consolas"/>
                <a:ea typeface="Consolas"/>
                <a:cs typeface="Consolas"/>
                <a:sym typeface="Consolas"/>
              </a:rPr>
              <a:t>ssh </a:t>
            </a:r>
            <a:r>
              <a:rPr lang="en-US" sz="1800">
                <a:solidFill>
                  <a:schemeClr val="accent1"/>
                </a:solidFill>
                <a:latin typeface="Consolas"/>
                <a:ea typeface="Consolas"/>
                <a:cs typeface="Consolas"/>
                <a:sym typeface="Consolas"/>
              </a:rPr>
              <a:t>&lt;user@ip&gt; [port]</a:t>
            </a:r>
            <a:r>
              <a:rPr lang="en-US" sz="1800"/>
              <a:t>: secure remote shell, run an instance of a shell as user at the IP address</a:t>
            </a:r>
            <a:endParaRPr sz="1800"/>
          </a:p>
          <a:p>
            <a:pPr indent="0" lvl="0" marL="0" rtl="0" algn="l">
              <a:lnSpc>
                <a:spcPct val="115000"/>
              </a:lnSpc>
              <a:spcBef>
                <a:spcPts val="1600"/>
              </a:spcBef>
              <a:spcAft>
                <a:spcPts val="0"/>
              </a:spcAft>
              <a:buNone/>
            </a:pPr>
            <a:r>
              <a:rPr lang="en-US" sz="1800">
                <a:latin typeface="Consolas"/>
                <a:ea typeface="Consolas"/>
                <a:cs typeface="Consolas"/>
                <a:sym typeface="Consolas"/>
              </a:rPr>
              <a:t>ping </a:t>
            </a:r>
            <a:r>
              <a:rPr lang="en-US" sz="1800">
                <a:solidFill>
                  <a:schemeClr val="accent1"/>
                </a:solidFill>
                <a:latin typeface="Consolas"/>
                <a:ea typeface="Consolas"/>
                <a:cs typeface="Consolas"/>
                <a:sym typeface="Consolas"/>
              </a:rPr>
              <a:t>&lt;ip&gt;</a:t>
            </a:r>
            <a:r>
              <a:rPr lang="en-US" sz="1800"/>
              <a:t>: see if an IP address is up using ICMP (usually blocked by firewalls)</a:t>
            </a:r>
            <a:endParaRPr sz="1800"/>
          </a:p>
          <a:p>
            <a:pPr indent="0" lvl="0" marL="0" rtl="0" algn="l">
              <a:lnSpc>
                <a:spcPct val="115000"/>
              </a:lnSpc>
              <a:spcBef>
                <a:spcPts val="1600"/>
              </a:spcBef>
              <a:spcAft>
                <a:spcPts val="0"/>
              </a:spcAft>
              <a:buNone/>
            </a:pPr>
            <a:r>
              <a:rPr lang="en-US" sz="1800">
                <a:latin typeface="Consolas"/>
                <a:ea typeface="Consolas"/>
                <a:cs typeface="Consolas"/>
                <a:sym typeface="Consolas"/>
              </a:rPr>
              <a:t>curl </a:t>
            </a:r>
            <a:r>
              <a:rPr lang="en-US" sz="1800">
                <a:solidFill>
                  <a:schemeClr val="accent1"/>
                </a:solidFill>
                <a:latin typeface="Consolas"/>
                <a:ea typeface="Consolas"/>
                <a:cs typeface="Consolas"/>
                <a:sym typeface="Consolas"/>
              </a:rPr>
              <a:t>&lt;url&gt;</a:t>
            </a:r>
            <a:r>
              <a:rPr lang="en-US" sz="1800"/>
              <a:t>: network access tool that is mainly used to access websites from the terminal</a:t>
            </a:r>
            <a:endParaRPr sz="1800"/>
          </a:p>
          <a:p>
            <a:pPr indent="0" lvl="0" marL="0" rtl="0" algn="l">
              <a:lnSpc>
                <a:spcPct val="115000"/>
              </a:lnSpc>
              <a:spcBef>
                <a:spcPts val="1600"/>
              </a:spcBef>
              <a:spcAft>
                <a:spcPts val="1600"/>
              </a:spcAft>
              <a:buClr>
                <a:schemeClr val="dk1"/>
              </a:buClr>
              <a:buSzPts val="1100"/>
              <a:buFont typeface="Arial"/>
              <a:buNone/>
            </a:pPr>
            <a:r>
              <a:rPr lang="en-US" sz="1800">
                <a:latin typeface="Consolas"/>
                <a:ea typeface="Consolas"/>
                <a:cs typeface="Consolas"/>
                <a:sym typeface="Consolas"/>
              </a:rPr>
              <a:t>wget </a:t>
            </a:r>
            <a:r>
              <a:rPr lang="en-US" sz="1800">
                <a:solidFill>
                  <a:schemeClr val="accent1"/>
                </a:solidFill>
                <a:latin typeface="Consolas"/>
                <a:ea typeface="Consolas"/>
                <a:cs typeface="Consolas"/>
                <a:sym typeface="Consolas"/>
              </a:rPr>
              <a:t>&lt;url&gt;</a:t>
            </a:r>
            <a:r>
              <a:rPr lang="en-US" sz="1800"/>
              <a:t>: Simplified/modern curl that downloads the file with relevant name</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Networking Fundamentals</a:t>
            </a:r>
            <a:endParaRPr/>
          </a:p>
        </p:txBody>
      </p:sp>
      <p:sp>
        <p:nvSpPr>
          <p:cNvPr id="1081" name="Google Shape;1081;p6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Consolas"/>
                <a:ea typeface="Consolas"/>
                <a:cs typeface="Consolas"/>
                <a:sym typeface="Consolas"/>
              </a:rPr>
              <a:t>nc -l </a:t>
            </a:r>
            <a:r>
              <a:rPr lang="en-US">
                <a:solidFill>
                  <a:schemeClr val="accent1"/>
                </a:solidFill>
                <a:latin typeface="Consolas"/>
                <a:ea typeface="Consolas"/>
                <a:cs typeface="Consolas"/>
                <a:sym typeface="Consolas"/>
              </a:rPr>
              <a:t>&lt;port&gt;</a:t>
            </a:r>
            <a:r>
              <a:rPr lang="en-US"/>
              <a:t>: open a network socket to listen on specified port</a:t>
            </a:r>
            <a:endParaRPr/>
          </a:p>
          <a:p>
            <a:pPr indent="0" lvl="0" marL="0" rtl="0" algn="l">
              <a:spcBef>
                <a:spcPts val="1000"/>
              </a:spcBef>
              <a:spcAft>
                <a:spcPts val="0"/>
              </a:spcAft>
              <a:buNone/>
            </a:pPr>
            <a:r>
              <a:rPr lang="en-US">
                <a:latin typeface="Consolas"/>
                <a:ea typeface="Consolas"/>
                <a:cs typeface="Consolas"/>
                <a:sym typeface="Consolas"/>
              </a:rPr>
              <a:t>nc </a:t>
            </a:r>
            <a:r>
              <a:rPr lang="en-US">
                <a:solidFill>
                  <a:schemeClr val="accent1"/>
                </a:solidFill>
                <a:latin typeface="Consolas"/>
                <a:ea typeface="Consolas"/>
                <a:cs typeface="Consolas"/>
                <a:sym typeface="Consolas"/>
              </a:rPr>
              <a:t>&lt;ip&gt;</a:t>
            </a:r>
            <a:r>
              <a:rPr lang="en-US">
                <a:latin typeface="Consolas"/>
                <a:ea typeface="Consolas"/>
                <a:cs typeface="Consolas"/>
                <a:sym typeface="Consolas"/>
              </a:rPr>
              <a:t> </a:t>
            </a:r>
            <a:r>
              <a:rPr lang="en-US">
                <a:solidFill>
                  <a:schemeClr val="accent1"/>
                </a:solidFill>
                <a:latin typeface="Consolas"/>
                <a:ea typeface="Consolas"/>
                <a:cs typeface="Consolas"/>
                <a:sym typeface="Consolas"/>
              </a:rPr>
              <a:t>&lt;port&gt;</a:t>
            </a:r>
            <a:r>
              <a:rPr lang="en-US"/>
              <a:t>: open a connection to the specified IP and port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Ports - communication endpoints on your computer (1-65535)</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Next Steps - Bandit</a:t>
            </a:r>
            <a:endParaRPr/>
          </a:p>
        </p:txBody>
      </p:sp>
      <p:sp>
        <p:nvSpPr>
          <p:cNvPr id="1087" name="Google Shape;1087;p66"/>
          <p:cNvSpPr txBox="1"/>
          <p:nvPr>
            <p:ph idx="1" type="body"/>
          </p:nvPr>
        </p:nvSpPr>
        <p:spPr>
          <a:xfrm>
            <a:off x="838200" y="1825625"/>
            <a:ext cx="10515600" cy="473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4000"/>
          </a:p>
          <a:p>
            <a:pPr indent="0" lvl="0" marL="0" rtl="0" algn="l">
              <a:spcBef>
                <a:spcPts val="1000"/>
              </a:spcBef>
              <a:spcAft>
                <a:spcPts val="0"/>
              </a:spcAft>
              <a:buNone/>
            </a:pPr>
            <a:r>
              <a:t/>
            </a:r>
            <a:endParaRPr sz="4000"/>
          </a:p>
          <a:p>
            <a:pPr indent="0" lvl="0" marL="0" rtl="0" algn="l">
              <a:lnSpc>
                <a:spcPct val="100000"/>
              </a:lnSpc>
              <a:spcBef>
                <a:spcPts val="0"/>
              </a:spcBef>
              <a:spcAft>
                <a:spcPts val="0"/>
              </a:spcAft>
              <a:buClr>
                <a:schemeClr val="dk1"/>
              </a:buClr>
              <a:buSzPts val="1100"/>
              <a:buFont typeface="Arial"/>
              <a:buNone/>
            </a:pPr>
            <a:r>
              <a:rPr lang="en-US" sz="3000">
                <a:latin typeface="Consolas"/>
                <a:ea typeface="Consolas"/>
                <a:cs typeface="Consolas"/>
                <a:sym typeface="Consolas"/>
              </a:rPr>
              <a:t>ssh </a:t>
            </a:r>
            <a:r>
              <a:rPr lang="en-US" sz="3000">
                <a:solidFill>
                  <a:schemeClr val="accent1"/>
                </a:solidFill>
                <a:latin typeface="Consolas"/>
                <a:ea typeface="Consolas"/>
                <a:cs typeface="Consolas"/>
                <a:sym typeface="Consolas"/>
              </a:rPr>
              <a:t>bandit0</a:t>
            </a:r>
            <a:r>
              <a:rPr lang="en-US" sz="3000">
                <a:latin typeface="Consolas"/>
                <a:ea typeface="Consolas"/>
                <a:cs typeface="Consolas"/>
                <a:sym typeface="Consolas"/>
              </a:rPr>
              <a:t>@</a:t>
            </a:r>
            <a:r>
              <a:rPr lang="en-US" sz="3000">
                <a:solidFill>
                  <a:schemeClr val="accent1"/>
                </a:solidFill>
                <a:latin typeface="Consolas"/>
                <a:ea typeface="Consolas"/>
                <a:cs typeface="Consolas"/>
                <a:sym typeface="Consolas"/>
              </a:rPr>
              <a:t>bandit.labs.overthewire.org</a:t>
            </a:r>
            <a:r>
              <a:rPr lang="en-US" sz="3000">
                <a:latin typeface="Consolas"/>
                <a:ea typeface="Consolas"/>
                <a:cs typeface="Consolas"/>
                <a:sym typeface="Consolas"/>
              </a:rPr>
              <a:t> -p 2220</a:t>
            </a:r>
            <a:endParaRPr sz="3000">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6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Next Steps - Bandit</a:t>
            </a:r>
            <a:endParaRPr/>
          </a:p>
        </p:txBody>
      </p:sp>
      <p:sp>
        <p:nvSpPr>
          <p:cNvPr id="1093" name="Google Shape;1093;p67"/>
          <p:cNvSpPr txBox="1"/>
          <p:nvPr>
            <p:ph idx="1" type="body"/>
          </p:nvPr>
        </p:nvSpPr>
        <p:spPr>
          <a:xfrm>
            <a:off x="838200" y="1825625"/>
            <a:ext cx="10515600" cy="473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4000"/>
          </a:p>
          <a:p>
            <a:pPr indent="0" lvl="0" marL="0" rtl="0" algn="l">
              <a:spcBef>
                <a:spcPts val="1000"/>
              </a:spcBef>
              <a:spcAft>
                <a:spcPts val="0"/>
              </a:spcAft>
              <a:buNone/>
            </a:pPr>
            <a:r>
              <a:t/>
            </a:r>
            <a:endParaRPr sz="4000"/>
          </a:p>
          <a:p>
            <a:pPr indent="0" lvl="0" marL="0" rtl="0" algn="l">
              <a:lnSpc>
                <a:spcPct val="100000"/>
              </a:lnSpc>
              <a:spcBef>
                <a:spcPts val="0"/>
              </a:spcBef>
              <a:spcAft>
                <a:spcPts val="0"/>
              </a:spcAft>
              <a:buClr>
                <a:schemeClr val="dk1"/>
              </a:buClr>
              <a:buSzPts val="1100"/>
              <a:buFont typeface="Arial"/>
              <a:buNone/>
            </a:pPr>
            <a:r>
              <a:rPr lang="en-US" sz="3000">
                <a:latin typeface="Consolas"/>
                <a:ea typeface="Consolas"/>
                <a:cs typeface="Consolas"/>
                <a:sym typeface="Consolas"/>
              </a:rPr>
              <a:t>ssh </a:t>
            </a:r>
            <a:r>
              <a:rPr lang="en-US" sz="3000">
                <a:solidFill>
                  <a:schemeClr val="accent1"/>
                </a:solidFill>
                <a:latin typeface="Consolas"/>
                <a:ea typeface="Consolas"/>
                <a:cs typeface="Consolas"/>
                <a:sym typeface="Consolas"/>
              </a:rPr>
              <a:t>bandit0</a:t>
            </a:r>
            <a:r>
              <a:rPr lang="en-US" sz="3000">
                <a:latin typeface="Consolas"/>
                <a:ea typeface="Consolas"/>
                <a:cs typeface="Consolas"/>
                <a:sym typeface="Consolas"/>
              </a:rPr>
              <a:t>@</a:t>
            </a:r>
            <a:r>
              <a:rPr lang="en-US" sz="3000">
                <a:solidFill>
                  <a:schemeClr val="accent1"/>
                </a:solidFill>
                <a:latin typeface="Consolas"/>
                <a:ea typeface="Consolas"/>
                <a:cs typeface="Consolas"/>
                <a:sym typeface="Consolas"/>
              </a:rPr>
              <a:t>bandit.labs.overthewire.org</a:t>
            </a:r>
            <a:r>
              <a:rPr lang="en-US" sz="3000">
                <a:latin typeface="Consolas"/>
                <a:ea typeface="Consolas"/>
                <a:cs typeface="Consolas"/>
                <a:sym typeface="Consolas"/>
              </a:rPr>
              <a:t> -p 2220</a:t>
            </a:r>
            <a:br>
              <a:rPr lang="en-US" sz="3000">
                <a:latin typeface="Consolas"/>
                <a:ea typeface="Consolas"/>
                <a:cs typeface="Consolas"/>
                <a:sym typeface="Consolas"/>
              </a:rPr>
            </a:br>
            <a:br>
              <a:rPr lang="en-US" sz="3000">
                <a:latin typeface="Consolas"/>
                <a:ea typeface="Consolas"/>
                <a:cs typeface="Consolas"/>
                <a:sym typeface="Consolas"/>
              </a:rPr>
            </a:br>
            <a:r>
              <a:rPr lang="en-US" sz="3000">
                <a:latin typeface="Consolas"/>
                <a:ea typeface="Consolas"/>
                <a:cs typeface="Consolas"/>
                <a:sym typeface="Consolas"/>
              </a:rPr>
              <a:t>command</a:t>
            </a:r>
            <a:r>
              <a:rPr lang="en-US" sz="3000">
                <a:latin typeface="Consolas"/>
                <a:ea typeface="Consolas"/>
                <a:cs typeface="Consolas"/>
                <a:sym typeface="Consolas"/>
              </a:rPr>
              <a:t>                  IP               port</a:t>
            </a:r>
            <a:endParaRPr sz="3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US" sz="3000">
                <a:latin typeface="Consolas"/>
                <a:ea typeface="Consolas"/>
                <a:cs typeface="Consolas"/>
                <a:sym typeface="Consolas"/>
              </a:rPr>
              <a:t>      user</a:t>
            </a:r>
            <a:endParaRPr sz="3000">
              <a:latin typeface="Consolas"/>
              <a:ea typeface="Consolas"/>
              <a:cs typeface="Consolas"/>
              <a:sym typeface="Consolas"/>
            </a:endParaRPr>
          </a:p>
          <a:p>
            <a:pPr indent="0" lvl="0" marL="0" rtl="0" algn="l">
              <a:spcBef>
                <a:spcPts val="1000"/>
              </a:spcBef>
              <a:spcAft>
                <a:spcPts val="0"/>
              </a:spcAft>
              <a:buNone/>
            </a:pPr>
            <a:r>
              <a:t/>
            </a:r>
            <a:endParaRPr/>
          </a:p>
        </p:txBody>
      </p:sp>
      <p:sp>
        <p:nvSpPr>
          <p:cNvPr id="1094" name="Google Shape;1094;p67"/>
          <p:cNvSpPr/>
          <p:nvPr/>
        </p:nvSpPr>
        <p:spPr>
          <a:xfrm rot="-5400000">
            <a:off x="1166550" y="3353800"/>
            <a:ext cx="171600" cy="5655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7"/>
          <p:cNvSpPr/>
          <p:nvPr/>
        </p:nvSpPr>
        <p:spPr>
          <a:xfrm rot="-5400000">
            <a:off x="2404400" y="2945050"/>
            <a:ext cx="171600" cy="13830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7"/>
          <p:cNvSpPr/>
          <p:nvPr/>
        </p:nvSpPr>
        <p:spPr>
          <a:xfrm rot="-5400000">
            <a:off x="6202425" y="844750"/>
            <a:ext cx="171600" cy="55836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7"/>
          <p:cNvSpPr/>
          <p:nvPr/>
        </p:nvSpPr>
        <p:spPr>
          <a:xfrm rot="-5400000">
            <a:off x="10000000" y="2945500"/>
            <a:ext cx="171600" cy="13821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Next Meetings</a:t>
            </a:r>
            <a:endParaRPr/>
          </a:p>
        </p:txBody>
      </p:sp>
      <p:sp>
        <p:nvSpPr>
          <p:cNvPr id="1103" name="Google Shape;1103;p6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solidFill>
                  <a:schemeClr val="dk2"/>
                </a:solidFill>
                <a:latin typeface="Consolas"/>
                <a:ea typeface="Consolas"/>
                <a:cs typeface="Consolas"/>
                <a:sym typeface="Consolas"/>
              </a:rPr>
              <a:t>2022-09-08</a:t>
            </a:r>
            <a:r>
              <a:rPr b="1" lang="en-US"/>
              <a:t> - This Thursday</a:t>
            </a:r>
            <a:endParaRPr b="1"/>
          </a:p>
          <a:p>
            <a:pPr indent="-406400" lvl="0" marL="457200" rtl="0" algn="l">
              <a:spcBef>
                <a:spcPts val="1000"/>
              </a:spcBef>
              <a:spcAft>
                <a:spcPts val="0"/>
              </a:spcAft>
              <a:buSzPts val="2800"/>
              <a:buChar char="-"/>
            </a:pPr>
            <a:r>
              <a:rPr lang="en-US"/>
              <a:t>Web I</a:t>
            </a:r>
            <a:endParaRPr/>
          </a:p>
          <a:p>
            <a:pPr indent="-406400" lvl="0" marL="457200" rtl="0" algn="l">
              <a:spcBef>
                <a:spcPts val="0"/>
              </a:spcBef>
              <a:spcAft>
                <a:spcPts val="0"/>
              </a:spcAft>
              <a:buSzPts val="2800"/>
              <a:buChar char="-"/>
            </a:pPr>
            <a:r>
              <a:rPr lang="en-US"/>
              <a:t>Intro to Web Hacking</a:t>
            </a:r>
            <a:endParaRPr/>
          </a:p>
          <a:p>
            <a:pPr indent="0" lvl="0" marL="0" rtl="0" algn="l">
              <a:spcBef>
                <a:spcPts val="1000"/>
              </a:spcBef>
              <a:spcAft>
                <a:spcPts val="0"/>
              </a:spcAft>
              <a:buNone/>
            </a:pPr>
            <a:r>
              <a:rPr b="1" lang="en-US">
                <a:solidFill>
                  <a:schemeClr val="dk2"/>
                </a:solidFill>
                <a:latin typeface="Consolas"/>
                <a:ea typeface="Consolas"/>
                <a:cs typeface="Consolas"/>
                <a:sym typeface="Consolas"/>
              </a:rPr>
              <a:t>2022-09-09</a:t>
            </a:r>
            <a:r>
              <a:rPr b="1" lang="en-US"/>
              <a:t> - This Friday</a:t>
            </a:r>
            <a:endParaRPr b="1"/>
          </a:p>
          <a:p>
            <a:pPr indent="-406400" lvl="0" marL="457200" rtl="0" algn="l">
              <a:spcBef>
                <a:spcPts val="1000"/>
              </a:spcBef>
              <a:spcAft>
                <a:spcPts val="0"/>
              </a:spcAft>
              <a:buSzPts val="2800"/>
              <a:buChar char="-"/>
            </a:pPr>
            <a:r>
              <a:rPr lang="en-US"/>
              <a:t>CSAW CTF '22 Qualifying Round</a:t>
            </a:r>
            <a:endParaRPr/>
          </a:p>
          <a:p>
            <a:pPr indent="-406400" lvl="0" marL="457200" rtl="0" algn="l">
              <a:spcBef>
                <a:spcPts val="0"/>
              </a:spcBef>
              <a:spcAft>
                <a:spcPts val="0"/>
              </a:spcAft>
              <a:buSzPts val="2800"/>
              <a:buChar char="-"/>
            </a:pPr>
            <a:r>
              <a:rPr lang="en-US"/>
              <a:t>We will be playing in this weekend long CTF - come join us!</a:t>
            </a:r>
            <a:endParaRPr/>
          </a:p>
          <a:p>
            <a:pPr indent="0" lvl="0" marL="0" rtl="0" algn="l">
              <a:spcBef>
                <a:spcPts val="1000"/>
              </a:spcBef>
              <a:spcAft>
                <a:spcPts val="0"/>
              </a:spcAft>
              <a:buNone/>
            </a:pPr>
            <a:r>
              <a:rPr b="1" lang="en-US">
                <a:solidFill>
                  <a:schemeClr val="dk2"/>
                </a:solidFill>
                <a:latin typeface="Consolas"/>
                <a:ea typeface="Consolas"/>
                <a:cs typeface="Consolas"/>
                <a:sym typeface="Consolas"/>
              </a:rPr>
              <a:t>2022-09-11</a:t>
            </a:r>
            <a:r>
              <a:rPr b="1" lang="en-US"/>
              <a:t> - Next Sunday</a:t>
            </a:r>
            <a:endParaRPr b="1"/>
          </a:p>
          <a:p>
            <a:pPr indent="-406400" lvl="0" marL="457200" rtl="0" algn="l">
              <a:spcBef>
                <a:spcPts val="1000"/>
              </a:spcBef>
              <a:spcAft>
                <a:spcPts val="0"/>
              </a:spcAft>
              <a:buSzPts val="2800"/>
              <a:buChar char="-"/>
            </a:pPr>
            <a:r>
              <a:rPr lang="en-US"/>
              <a:t>Web II</a:t>
            </a:r>
            <a:endParaRPr/>
          </a:p>
          <a:p>
            <a:pPr indent="-406400" lvl="0" marL="457200" rtl="0" algn="l">
              <a:spcBef>
                <a:spcPts val="0"/>
              </a:spcBef>
              <a:spcAft>
                <a:spcPts val="0"/>
              </a:spcAft>
              <a:buSzPts val="2800"/>
              <a:buChar char="-"/>
            </a:pPr>
            <a:r>
              <a:rPr lang="en-US"/>
              <a:t>Advanced Web Hacking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Traditional Thursdays</a:t>
            </a:r>
            <a:endParaRPr/>
          </a:p>
        </p:txBody>
      </p:sp>
      <p:sp>
        <p:nvSpPr>
          <p:cNvPr id="103" name="Google Shape;103;p16"/>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15</a:t>
            </a:r>
            <a:r>
              <a:rPr lang="en-US"/>
              <a:t> Minutes Talking, </a:t>
            </a:r>
            <a:r>
              <a:rPr b="1" lang="en-US"/>
              <a:t>45</a:t>
            </a:r>
            <a:r>
              <a:rPr lang="en-US"/>
              <a:t> Minutes Doing</a:t>
            </a:r>
            <a:endParaRPr/>
          </a:p>
        </p:txBody>
      </p:sp>
      <p:sp>
        <p:nvSpPr>
          <p:cNvPr id="104" name="Google Shape;104;p16"/>
          <p:cNvSpPr txBox="1"/>
          <p:nvPr/>
        </p:nvSpPr>
        <p:spPr>
          <a:xfrm>
            <a:off x="962225" y="5971425"/>
            <a:ext cx="33708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Helvetica Neue"/>
                <a:ea typeface="Helvetica Neue"/>
                <a:cs typeface="Helvetica Neue"/>
                <a:sym typeface="Helvetica Neue"/>
              </a:rPr>
              <a:t>6-7PM Siebel CS 1404</a:t>
            </a:r>
            <a:endParaRPr sz="2400">
              <a:solidFill>
                <a:schemeClr val="lt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Seminar Sundays</a:t>
            </a:r>
            <a:endParaRPr/>
          </a:p>
        </p:txBody>
      </p:sp>
      <p:sp>
        <p:nvSpPr>
          <p:cNvPr id="110" name="Google Shape;110;p17"/>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1+</a:t>
            </a:r>
            <a:r>
              <a:rPr lang="en-US"/>
              <a:t> hours talking, many hours doing</a:t>
            </a:r>
            <a:endParaRPr/>
          </a:p>
        </p:txBody>
      </p:sp>
      <p:sp>
        <p:nvSpPr>
          <p:cNvPr id="111" name="Google Shape;111;p17"/>
          <p:cNvSpPr txBox="1"/>
          <p:nvPr/>
        </p:nvSpPr>
        <p:spPr>
          <a:xfrm>
            <a:off x="936150" y="5971425"/>
            <a:ext cx="33666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Helvetica Neue"/>
                <a:ea typeface="Helvetica Neue"/>
                <a:cs typeface="Helvetica Neue"/>
                <a:sym typeface="Helvetica Neue"/>
              </a:rPr>
              <a:t>2-3PM Siebel CS 1404</a:t>
            </a:r>
            <a:endParaRPr sz="2400">
              <a:solidFill>
                <a:schemeClr val="lt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of Conduct</a:t>
            </a:r>
            <a:endParaRPr/>
          </a:p>
        </p:txBody>
      </p:sp>
      <p:sp>
        <p:nvSpPr>
          <p:cNvPr id="117" name="Google Shape;117;p18"/>
          <p:cNvSpPr txBox="1"/>
          <p:nvPr>
            <p:ph idx="1" type="body"/>
          </p:nvPr>
        </p:nvSpPr>
        <p:spPr>
          <a:xfrm>
            <a:off x="838200" y="1690825"/>
            <a:ext cx="10152900" cy="4671600"/>
          </a:xfrm>
          <a:prstGeom prst="rect">
            <a:avLst/>
          </a:prstGeom>
        </p:spPr>
        <p:txBody>
          <a:bodyPr anchorCtr="0" anchor="t" bIns="45700" lIns="91425" spcFirstLastPara="1" rIns="91425" wrap="square" tIns="45700">
            <a:normAutofit/>
          </a:bodyPr>
          <a:lstStyle/>
          <a:p>
            <a:pPr indent="-419009" lvl="0" marL="457200" rtl="0" algn="l">
              <a:lnSpc>
                <a:spcPct val="150000"/>
              </a:lnSpc>
              <a:spcBef>
                <a:spcPts val="1000"/>
              </a:spcBef>
              <a:spcAft>
                <a:spcPts val="0"/>
              </a:spcAft>
              <a:buSzPts val="2999"/>
              <a:buAutoNum type="arabicPeriod"/>
            </a:pPr>
            <a:r>
              <a:rPr b="1" lang="en-US" sz="2998"/>
              <a:t>Be respectful</a:t>
            </a:r>
            <a:r>
              <a:rPr lang="en-US" sz="2998"/>
              <a:t>.</a:t>
            </a:r>
            <a:endParaRPr sz="2998"/>
          </a:p>
          <a:p>
            <a:pPr indent="-419009" lvl="0" marL="457200" rtl="0" algn="l">
              <a:lnSpc>
                <a:spcPct val="150000"/>
              </a:lnSpc>
              <a:spcBef>
                <a:spcPts val="0"/>
              </a:spcBef>
              <a:spcAft>
                <a:spcPts val="0"/>
              </a:spcAft>
              <a:buSzPts val="2999"/>
              <a:buAutoNum type="arabicPeriod"/>
            </a:pPr>
            <a:r>
              <a:rPr b="1" lang="en-US" sz="2998"/>
              <a:t>Be inclusive</a:t>
            </a:r>
            <a:r>
              <a:rPr lang="en-US" sz="2998"/>
              <a:t>.</a:t>
            </a:r>
            <a:endParaRPr sz="2998"/>
          </a:p>
          <a:p>
            <a:pPr indent="-419009" lvl="0" marL="457200" rtl="0" algn="l">
              <a:lnSpc>
                <a:spcPct val="150000"/>
              </a:lnSpc>
              <a:spcBef>
                <a:spcPts val="0"/>
              </a:spcBef>
              <a:spcAft>
                <a:spcPts val="0"/>
              </a:spcAft>
              <a:buSzPts val="2999"/>
              <a:buAutoNum type="arabicPeriod"/>
            </a:pPr>
            <a:r>
              <a:rPr b="1" lang="en-US" sz="2998"/>
              <a:t>Nothing illegal</a:t>
            </a:r>
            <a:r>
              <a:rPr lang="en-US" sz="2998"/>
              <a:t>.</a:t>
            </a:r>
            <a:endParaRPr sz="2998"/>
          </a:p>
          <a:p>
            <a:pPr indent="-419009" lvl="0" marL="457200" rtl="0" algn="l">
              <a:lnSpc>
                <a:spcPct val="150000"/>
              </a:lnSpc>
              <a:spcBef>
                <a:spcPts val="0"/>
              </a:spcBef>
              <a:spcAft>
                <a:spcPts val="0"/>
              </a:spcAft>
              <a:buSzPts val="2999"/>
              <a:buAutoNum type="arabicPeriod"/>
            </a:pPr>
            <a:r>
              <a:rPr b="1" lang="en-US" sz="2998"/>
              <a:t>No NSFW or suggestive content</a:t>
            </a:r>
            <a:r>
              <a:rPr lang="en-US" sz="2998"/>
              <a:t>.</a:t>
            </a:r>
            <a:endParaRPr sz="2998"/>
          </a:p>
          <a:p>
            <a:pPr indent="-419009" lvl="0" marL="457200" rtl="0" algn="l">
              <a:lnSpc>
                <a:spcPct val="150000"/>
              </a:lnSpc>
              <a:spcBef>
                <a:spcPts val="0"/>
              </a:spcBef>
              <a:spcAft>
                <a:spcPts val="0"/>
              </a:spcAft>
              <a:buSzPts val="2999"/>
              <a:buAutoNum type="arabicPeriod"/>
            </a:pPr>
            <a:r>
              <a:rPr b="1" lang="en-US" sz="2998"/>
              <a:t>Don't spam</a:t>
            </a:r>
            <a:r>
              <a:rPr lang="en-US" sz="2998"/>
              <a:t>.</a:t>
            </a:r>
            <a:endParaRPr sz="2998"/>
          </a:p>
          <a:p>
            <a:pPr indent="-419009" lvl="0" marL="457200" rtl="0" algn="l">
              <a:lnSpc>
                <a:spcPct val="150000"/>
              </a:lnSpc>
              <a:spcBef>
                <a:spcPts val="0"/>
              </a:spcBef>
              <a:spcAft>
                <a:spcPts val="0"/>
              </a:spcAft>
              <a:buSzPts val="2999"/>
              <a:buAutoNum type="arabicPeriod"/>
            </a:pPr>
            <a:r>
              <a:rPr b="1" lang="en-US" sz="2998"/>
              <a:t>Use common sense</a:t>
            </a:r>
            <a:r>
              <a:rPr lang="en-US" sz="2998"/>
              <a:t>.</a:t>
            </a:r>
            <a:endParaRPr sz="2998"/>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Pwny CTF (</a:t>
            </a:r>
            <a:r>
              <a:rPr lang="en-US"/>
              <a:t>ctf.sigpwny.com)</a:t>
            </a:r>
            <a:endParaRPr/>
          </a:p>
        </p:txBody>
      </p:sp>
      <p:sp>
        <p:nvSpPr>
          <p:cNvPr id="123" name="Google Shape;123;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a:t>Create an account right now!</a:t>
            </a:r>
            <a:br>
              <a:rPr lang="en-US"/>
            </a:br>
            <a:endParaRPr/>
          </a:p>
          <a:p>
            <a:pPr indent="-406400" lvl="0" marL="457200" rtl="0" algn="l">
              <a:spcBef>
                <a:spcPts val="0"/>
              </a:spcBef>
              <a:spcAft>
                <a:spcPts val="0"/>
              </a:spcAft>
              <a:buSzPts val="2800"/>
              <a:buChar char="-"/>
            </a:pPr>
            <a:r>
              <a:rPr lang="en-US"/>
              <a:t>Where we put our challenges for you to build hands on experience</a:t>
            </a:r>
            <a:br>
              <a:rPr lang="en-US"/>
            </a:br>
            <a:endParaRPr/>
          </a:p>
          <a:p>
            <a:pPr indent="-406400" lvl="0" marL="457200" rtl="0" algn="l">
              <a:spcBef>
                <a:spcPts val="0"/>
              </a:spcBef>
              <a:spcAft>
                <a:spcPts val="0"/>
              </a:spcAft>
              <a:buSzPts val="2800"/>
              <a:buChar char="-"/>
            </a:pPr>
            <a:r>
              <a:rPr lang="en-US"/>
              <a:t>Solve challenges, find flags, submit flags on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GPwny">
  <a:themeElements>
    <a:clrScheme name="Office Theme">
      <a:dk1>
        <a:srgbClr val="000000"/>
      </a:dk1>
      <a:lt1>
        <a:srgbClr val="FFFFFF"/>
      </a:lt1>
      <a:dk2>
        <a:srgbClr val="33CC55"/>
      </a:dk2>
      <a:lt2>
        <a:srgbClr val="FF4040"/>
      </a:lt2>
      <a:accent1>
        <a:srgbClr val="41AAFF"/>
      </a:accent1>
      <a:accent2>
        <a:srgbClr val="ED7A31"/>
      </a:accent2>
      <a:accent3>
        <a:srgbClr val="FFC000"/>
      </a:accent3>
      <a:accent4>
        <a:srgbClr val="000000"/>
      </a:accent4>
      <a:accent5>
        <a:srgbClr val="000000"/>
      </a:accent5>
      <a:accent6>
        <a:srgbClr val="0000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