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Candara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6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andara-bold.fntdata"/><Relationship Id="rId12" Type="http://schemas.openxmlformats.org/officeDocument/2006/relationships/slide" Target="slides/slide8.xml"/><Relationship Id="rId34" Type="http://schemas.openxmlformats.org/officeDocument/2006/relationships/font" Target="fonts/Candara-regular.fntdata"/><Relationship Id="rId15" Type="http://schemas.openxmlformats.org/officeDocument/2006/relationships/slide" Target="slides/slide11.xml"/><Relationship Id="rId37" Type="http://schemas.openxmlformats.org/officeDocument/2006/relationships/font" Target="fonts/Candara-boldItalic.fntdata"/><Relationship Id="rId14" Type="http://schemas.openxmlformats.org/officeDocument/2006/relationships/slide" Target="slides/slide10.xml"/><Relationship Id="rId36" Type="http://schemas.openxmlformats.org/officeDocument/2006/relationships/font" Target="fonts/Candara-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2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dce1966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edce196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5ea825d8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5ea825d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5ea825d8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5ea825d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ea825d80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5ea825d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5ea825d8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5ea825d8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ea825d80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5ea825d8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edce19662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edce1966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5ea825d8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5ea825d8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5ea825d80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5ea825d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edce19662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edce1966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3e43a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3e43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edce1966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edce196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edce19662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edce196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edce1966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edce196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edce19662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edce1966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edce19662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edce196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edce1966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edce196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edce19662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edce1966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edce19662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edce196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1b0535e48519ca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1b0535e48519ca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c53f550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c53f550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5ea825d80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5ea825d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5ea825d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5ea825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5ea825d8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5ea825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edce196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edce19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edce1966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edce196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24000" y="768002"/>
            <a:ext cx="91440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k">
  <p:cSld name="CUSTOM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  <a:defRPr b="1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 i="0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ationalSecurityAgency/ghidra/releases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racle.com/java/technologies/javase/jdk11-archive-downloads.htm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1524000" y="768002"/>
            <a:ext cx="91440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FA2022 Week 0</a:t>
            </a:r>
            <a:r>
              <a:rPr b="0" lang="en-US" sz="3200"/>
              <a:t>3</a:t>
            </a:r>
            <a:endParaRPr b="0"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CC55"/>
                </a:solidFill>
              </a:rPr>
              <a:t>Rev/Pwn Setup</a:t>
            </a:r>
            <a:endParaRPr>
              <a:solidFill>
                <a:srgbClr val="32C95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Minh and Pete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Linking Java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Link your Java JDK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sudo ln -sfn /opt/homebrew/opt/openjdk@11/libexec/openjdk.jdk /Library/Java/JavaVirtualMachines/openjdk-11.jdk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DCDDD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75" y="3832703"/>
            <a:ext cx="6611574" cy="10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572" y="441563"/>
            <a:ext cx="6527099" cy="11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838200" y="3217100"/>
            <a:ext cx="1106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`</a:t>
            </a:r>
            <a:r>
              <a:rPr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 -version`</a:t>
            </a: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check that openjdk 11 (or newer) is found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38200" y="5358975"/>
            <a:ext cx="9108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isn’t found, add jdk11 to your path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echo 'export PATH="/opt/homebrew/opt/openjdk@11/bin:$PATH"' &gt; ~/.zshrc &amp;&amp; source ~/.zshrc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274875" y="1825625"/>
            <a:ext cx="67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COMMANDS SHOULD BE COPIED FROM END OF BREW OUTPUT</a:t>
            </a:r>
            <a:endParaRPr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JDK on Linux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Note that we recommend installing JDK and Ghidra on Windows</a:t>
            </a:r>
            <a:br>
              <a:rPr lang="en-US"/>
            </a:br>
            <a:r>
              <a:rPr lang="en-US"/>
              <a:t>instead of WSL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JDK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sudo apt update</a:t>
            </a:r>
            <a:endParaRPr sz="3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sudo apt install openjdk-11-jdk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-444500" lvl="0" marL="457200" rtl="0" algn="l">
              <a:spcBef>
                <a:spcPts val="100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Newer JDKs are OK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That's</a:t>
            </a:r>
            <a:r>
              <a:rPr lang="en-US" sz="3400"/>
              <a:t> it!</a:t>
            </a:r>
            <a:endParaRPr sz="3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Downloading Ghidra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https://github.com/NationalSecurityAgency/ghidra/releases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or Google "github ghidra release"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Download the public archive in assets for the latest release (ghidra_X.X.X_PUBLIC_XXXXXXXX.zip, not Source code.zip)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050" y="3770550"/>
            <a:ext cx="6120676" cy="2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Ghidra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Windows: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Double click </a:t>
            </a: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ghidraRun.bat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Mac/Linux: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Open Terminal, navigate to the directory where Ghidra is downloaded using something like `</a:t>
            </a: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cd ~/Downloads/ghidra_XX</a:t>
            </a:r>
            <a:r>
              <a:rPr lang="en-US"/>
              <a:t>`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Make </a:t>
            </a:r>
            <a:r>
              <a:rPr lang="en-US"/>
              <a:t>ghidraRun </a:t>
            </a:r>
            <a:r>
              <a:rPr lang="en-US"/>
              <a:t>executable: `</a:t>
            </a: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chmod +x ./ghidraRun</a:t>
            </a:r>
            <a:r>
              <a:rPr lang="en-US"/>
              <a:t>`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Launch Ghidra: </a:t>
            </a:r>
            <a:r>
              <a:rPr lang="en-US"/>
              <a:t>`</a:t>
            </a: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./ghidraRun</a:t>
            </a:r>
            <a:r>
              <a:rPr lang="en-US"/>
              <a:t>`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and Pwntools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pwntools?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10515600" cy="46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pwntools is a CTF framework and exploit development library.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Intended to </a:t>
            </a:r>
            <a:r>
              <a:rPr lang="en-US">
                <a:solidFill>
                  <a:schemeClr val="lt2"/>
                </a:solidFill>
              </a:rPr>
              <a:t>make exploit writing as simple as possible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6855" l="0" r="0" t="0"/>
          <a:stretch/>
        </p:blipFill>
        <p:spPr>
          <a:xfrm>
            <a:off x="838200" y="3011825"/>
            <a:ext cx="8782050" cy="26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Python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Mac: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brew install python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python3 -m ensurepip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Windows (WSL)/Linux: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sudo apt update &amp;&amp; sudo apt install python3 python3-pip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recommend Windows users use Python/pwntools in WSL rather than native Windows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Pwntools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38200" y="1825625"/>
            <a:ext cx="9261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pip3 install pwntools</a:t>
            </a:r>
            <a:endParaRPr sz="31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>
                <a:latin typeface="Consolas"/>
                <a:ea typeface="Consolas"/>
                <a:cs typeface="Consolas"/>
                <a:sym typeface="Consolas"/>
              </a:rPr>
              <a:t>OR</a:t>
            </a:r>
            <a:endParaRPr sz="3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pip install pwntools</a:t>
            </a:r>
            <a:endParaRPr sz="31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/>
              <a:t>If you get "command not found" you m</a:t>
            </a:r>
            <a:r>
              <a:rPr lang="en-US" sz="3100"/>
              <a:t>ay need to reboot for Python/pip to be added to PATH</a:t>
            </a:r>
            <a:endParaRPr sz="3100"/>
          </a:p>
        </p:txBody>
      </p:sp>
      <p:sp>
        <p:nvSpPr>
          <p:cNvPr id="171" name="Google Shape;171;p26"/>
          <p:cNvSpPr/>
          <p:nvPr/>
        </p:nvSpPr>
        <p:spPr>
          <a:xfrm>
            <a:off x="7040025" y="1690825"/>
            <a:ext cx="4707600" cy="2931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2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git clone https://github.com/unicorn-engine/unicorn.git</a:t>
            </a:r>
            <a:endParaRPr sz="22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2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brew install cmake</a:t>
            </a:r>
            <a:endParaRPr sz="22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2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brew install qemu</a:t>
            </a:r>
            <a:endParaRPr sz="22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2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cd unicorn/bindings/python</a:t>
            </a:r>
            <a:endParaRPr sz="225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25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python setup.py install</a:t>
            </a:r>
            <a:endParaRPr sz="2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7040075" y="1102575"/>
            <a:ext cx="4707600" cy="588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M1 Setup before pwntools</a:t>
            </a:r>
            <a:endParaRPr sz="24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GDB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Non M1 </a:t>
            </a:r>
            <a:r>
              <a:rPr b="1" lang="en-US"/>
              <a:t>Mac: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brew install gdb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M1 Mac: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x86 emulator required, stick around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Windows (WSL)/Linux: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sudo apt install gdb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recommend Windows users use Python/pwntools in WSL rather than native Windows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Fall CTF 2022</a:t>
            </a:r>
            <a:endParaRPr b="1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This Saturday!!! 12 - 6PM</a:t>
            </a:r>
            <a:endParaRPr b="1"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-US" sz="2800"/>
              <a:t>CIF 3039</a:t>
            </a:r>
            <a:endParaRPr b="1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Meetings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2022-09-22</a:t>
            </a:r>
            <a:r>
              <a:rPr b="1" lang="en-US"/>
              <a:t> - This Thursday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Reverse Engineering 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Use the tools we installed today to reverse engineer apps!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2022-09-24</a:t>
            </a:r>
            <a:r>
              <a:rPr b="1" lang="en-US"/>
              <a:t> - This Saturday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Fall CTF 2022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fallctf.sigpwny.com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2022-09-25</a:t>
            </a:r>
            <a:r>
              <a:rPr b="1" lang="en-US"/>
              <a:t> - Next Sunday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-"/>
            </a:pPr>
            <a:r>
              <a:rPr b="1" lang="en-US">
                <a:solidFill>
                  <a:schemeClr val="lt2"/>
                </a:solidFill>
              </a:rPr>
              <a:t>No meeting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6665025" y="712525"/>
            <a:ext cx="503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are on a M1 Mac please stick around!</a:t>
            </a:r>
            <a:endParaRPr b="1" sz="28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 VM</a:t>
            </a:r>
            <a:r>
              <a:rPr lang="en-US"/>
              <a:t> on</a:t>
            </a:r>
            <a:r>
              <a:rPr lang="en-US"/>
              <a:t> M1 Mac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debugging and running x86 applications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Warning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M1 macs run a </a:t>
            </a:r>
            <a:r>
              <a:rPr lang="en-US">
                <a:solidFill>
                  <a:schemeClr val="dk2"/>
                </a:solidFill>
              </a:rPr>
              <a:t>ARM-based </a:t>
            </a:r>
            <a:r>
              <a:rPr lang="en-US"/>
              <a:t>processor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want to run a </a:t>
            </a:r>
            <a:r>
              <a:rPr lang="en-US">
                <a:solidFill>
                  <a:schemeClr val="dk2"/>
                </a:solidFill>
              </a:rPr>
              <a:t>x86-based</a:t>
            </a:r>
            <a:r>
              <a:rPr lang="en-US"/>
              <a:t> linux VM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Virtualization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Docker, VirtualBox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Target architecture </a:t>
            </a:r>
            <a:r>
              <a:rPr lang="en-US">
                <a:solidFill>
                  <a:schemeClr val="dk2"/>
                </a:solidFill>
              </a:rPr>
              <a:t>must be same </a:t>
            </a:r>
            <a:r>
              <a:rPr lang="en-US"/>
              <a:t>as hardware architecture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Emulation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>
                <a:solidFill>
                  <a:schemeClr val="lt2"/>
                </a:solidFill>
              </a:rPr>
              <a:t>Slow</a:t>
            </a:r>
            <a:endParaRPr>
              <a:solidFill>
                <a:schemeClr val="lt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qemu, UTM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Hardware </a:t>
            </a:r>
            <a:r>
              <a:rPr lang="en-US"/>
              <a:t>architecture can be anything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 VM Install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Install UTM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mac.getutm.app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Download</a:t>
            </a:r>
            <a:r>
              <a:rPr lang="en-US"/>
              <a:t> an AMD64/x86 VM (e.g. </a:t>
            </a:r>
            <a:r>
              <a:rPr lang="en-US"/>
              <a:t>Ubuntu 22.04 LTS)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ubuntu.com/download/desktop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Ubuntu Server 22.04 </a:t>
            </a:r>
            <a:r>
              <a:rPr lang="en-US"/>
              <a:t>recommended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Desktop GUI will be extremely slow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 VM Install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Open UTM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“Start from Scratch”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729" y="2376050"/>
            <a:ext cx="6165275" cy="44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 VM Install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838200" y="1825625"/>
            <a:ext cx="3540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Set the architecture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Set the memory limit to </a:t>
            </a:r>
            <a:r>
              <a:rPr lang="en-US">
                <a:solidFill>
                  <a:schemeClr val="dk2"/>
                </a:solidFill>
              </a:rPr>
              <a:t>4 or more GB</a:t>
            </a:r>
            <a:endParaRPr>
              <a:solidFill>
                <a:schemeClr val="dk2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Turn on Force Multicore with 0 Cores</a:t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300" y="2582875"/>
            <a:ext cx="7661898" cy="42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 VM Install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838200" y="1810775"/>
            <a:ext cx="355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 the ISO as a USB device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 a second IDE Disk &gt; 20GB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Leave all other settings (Display, Input, etc.) default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800" y="2433827"/>
            <a:ext cx="7798199" cy="442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 VM Install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838200" y="1825625"/>
            <a:ext cx="4461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Desktop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Follow normal Ubuntu installation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Install the minimal installation and don’t download updates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Server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Accept all defaults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23" y="1690825"/>
            <a:ext cx="6891978" cy="5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x86 VM Install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838200" y="1825625"/>
            <a:ext cx="4122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After the installer finishes, remove the USB drive from the “Drives” section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Restart UTM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200" y="1825625"/>
            <a:ext cx="7231799" cy="41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859739"/>
            <a:ext cx="12192000" cy="99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601" y="2438788"/>
            <a:ext cx="7858800" cy="19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22"/>
              <a:t>ctf.sigpwny.com</a:t>
            </a:r>
            <a:endParaRPr sz="3222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sigpwny{</a:t>
            </a:r>
            <a:r>
              <a:rPr lang="en-US"/>
              <a:t>i_love_nsa_software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775" y="1816250"/>
            <a:ext cx="6646462" cy="49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b="1" lang="en-US"/>
              <a:t>Goal:</a:t>
            </a:r>
            <a:r>
              <a:rPr lang="en-US"/>
              <a:t> Get everyone set up with Ghidra, Python, and pwntools in preparation for Thursday, </a:t>
            </a:r>
            <a:r>
              <a:rPr lang="en-US">
                <a:solidFill>
                  <a:schemeClr val="dk2"/>
                </a:solidFill>
              </a:rPr>
              <a:t>Reverse Engineering 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Installing Java Developer Kit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Windows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Mac Intel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Mac M1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Linux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Installing Ghidra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Installing Python, pwntools, GDB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Ghidra?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Ghidra is a reverse engineering toolkit developed by the NSA and made open source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Allows you to disassemble applications - essentially turn an unreadable application into readable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00" y="3573621"/>
            <a:ext cx="5046700" cy="31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98" y="3757250"/>
            <a:ext cx="3904176" cy="26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JDK on Windows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Java Developer Kit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Install JDK 11 (</a:t>
            </a:r>
            <a:r>
              <a:rPr lang="en-US">
                <a:solidFill>
                  <a:schemeClr val="lt2"/>
                </a:solidFill>
              </a:rPr>
              <a:t>not JRE!</a:t>
            </a:r>
            <a:r>
              <a:rPr lang="en-US"/>
              <a:t>) from Oracle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https://www.oracle.com/java/technologies/javase/jdk11-archive-downloads.html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or Google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"oracle java se 11"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675" y="2929050"/>
            <a:ext cx="6980924" cy="392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JDK on Intel/M1 Mac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Java Developer Kit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31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 to </a:t>
            </a:r>
            <a:r>
              <a:rPr lang="en-US">
                <a:solidFill>
                  <a:schemeClr val="dk2"/>
                </a:solidFill>
              </a:rPr>
              <a:t>https://brew.sh</a:t>
            </a:r>
            <a:r>
              <a:rPr lang="en-US"/>
              <a:t> and run the setup command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it is already </a:t>
            </a:r>
            <a:r>
              <a:rPr lang="en-US"/>
              <a:t>installed, make sure to update with `</a:t>
            </a:r>
            <a:r>
              <a:rPr lang="en-US">
                <a:solidFill>
                  <a:schemeClr val="dk2"/>
                </a:solidFill>
              </a:rPr>
              <a:t>brew update</a:t>
            </a:r>
            <a:r>
              <a:rPr lang="en-US"/>
              <a:t>`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88" y="2757874"/>
            <a:ext cx="10901228" cy="7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838200" y="4946425"/>
            <a:ext cx="965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openjdk</a:t>
            </a:r>
            <a:r>
              <a:rPr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java11 or newer: `</a:t>
            </a:r>
            <a:r>
              <a:rPr lang="en-US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brew install java11</a:t>
            </a: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`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GPwny">
  <a:themeElements>
    <a:clrScheme name="Office Theme">
      <a:dk1>
        <a:srgbClr val="000000"/>
      </a:dk1>
      <a:lt1>
        <a:srgbClr val="FFFFFF"/>
      </a:lt1>
      <a:dk2>
        <a:srgbClr val="33CC55"/>
      </a:dk2>
      <a:lt2>
        <a:srgbClr val="FF4040"/>
      </a:lt2>
      <a:accent1>
        <a:srgbClr val="41AAFF"/>
      </a:accent1>
      <a:accent2>
        <a:srgbClr val="ED7A31"/>
      </a:accent2>
      <a:accent3>
        <a:srgbClr val="FFC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