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11.wmf" ContentType="image/x-wmf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E1E8DA-17B6-43C3-A7D5-0D3578E162D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wmf"/><Relationship Id="rId10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1200" y="3174840"/>
            <a:ext cx="781200" cy="4899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 flipV="1">
            <a:off x="1112400" y="3413880"/>
            <a:ext cx="512280" cy="5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" name="CustomShape 2"/>
          <p:cNvSpPr/>
          <p:nvPr/>
        </p:nvSpPr>
        <p:spPr>
          <a:xfrm>
            <a:off x="132840" y="2368080"/>
            <a:ext cx="3914640" cy="1785600"/>
          </a:xfrm>
          <a:prstGeom prst="rect">
            <a:avLst/>
          </a:prstGeom>
          <a:noFill/>
          <a:ln w="3240">
            <a:solidFill>
              <a:srgbClr val="000000"/>
            </a:solidFill>
            <a:round/>
          </a:ln>
        </p:spPr>
      </p:sp>
      <p:sp>
        <p:nvSpPr>
          <p:cNvPr id="42" name="CustomShape 3"/>
          <p:cNvSpPr/>
          <p:nvPr/>
        </p:nvSpPr>
        <p:spPr>
          <a:xfrm>
            <a:off x="1148760" y="2328480"/>
            <a:ext cx="18651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rest-ws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&lt;&lt;osgi-bundle&gt;&gt;</a:t>
            </a:r>
            <a:endParaRPr/>
          </a:p>
        </p:txBody>
      </p:sp>
      <p:pic>
        <p:nvPicPr>
          <p:cNvPr id="43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400" y="3168720"/>
            <a:ext cx="774360" cy="489960"/>
          </a:xfrm>
          <a:prstGeom prst="rect">
            <a:avLst/>
          </a:prstGeom>
          <a:ln>
            <a:noFill/>
          </a:ln>
        </p:spPr>
      </p:pic>
      <p:sp>
        <p:nvSpPr>
          <p:cNvPr id="44" name="CustomShape 4"/>
          <p:cNvSpPr/>
          <p:nvPr/>
        </p:nvSpPr>
        <p:spPr>
          <a:xfrm>
            <a:off x="2400120" y="3413880"/>
            <a:ext cx="521280" cy="21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45" name="Picture 1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21760" y="3168720"/>
            <a:ext cx="781200" cy="48996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5126760" y="1838880"/>
            <a:ext cx="3914640" cy="3095280"/>
          </a:xfrm>
          <a:prstGeom prst="rect">
            <a:avLst/>
          </a:prstGeom>
          <a:noFill/>
          <a:ln w="3240">
            <a:solidFill>
              <a:srgbClr val="000000"/>
            </a:solidFill>
            <a:round/>
          </a:ln>
        </p:spPr>
      </p:sp>
      <p:sp>
        <p:nvSpPr>
          <p:cNvPr id="47" name="CustomShape 6"/>
          <p:cNvSpPr/>
          <p:nvPr/>
        </p:nvSpPr>
        <p:spPr>
          <a:xfrm>
            <a:off x="6341040" y="1806840"/>
            <a:ext cx="18651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jms-to-file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&lt;&lt;osgi-bundle&gt;&gt;</a:t>
            </a:r>
            <a:endParaRPr/>
          </a:p>
        </p:txBody>
      </p:sp>
      <p:pic>
        <p:nvPicPr>
          <p:cNvPr id="48" name="Picture 2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723720" y="2743200"/>
            <a:ext cx="781200" cy="489960"/>
          </a:xfrm>
          <a:prstGeom prst="rect">
            <a:avLst/>
          </a:prstGeom>
          <a:ln>
            <a:noFill/>
          </a:ln>
        </p:spPr>
      </p:pic>
      <p:pic>
        <p:nvPicPr>
          <p:cNvPr id="49" name="Picture 2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723720" y="3803040"/>
            <a:ext cx="781200" cy="489960"/>
          </a:xfrm>
          <a:prstGeom prst="rect">
            <a:avLst/>
          </a:prstGeom>
          <a:ln>
            <a:noFill/>
          </a:ln>
        </p:spPr>
      </p:pic>
      <p:pic>
        <p:nvPicPr>
          <p:cNvPr id="50" name="Picture 23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487840" y="3174840"/>
            <a:ext cx="774360" cy="489960"/>
          </a:xfrm>
          <a:prstGeom prst="rect">
            <a:avLst/>
          </a:prstGeom>
          <a:ln>
            <a:noFill/>
          </a:ln>
        </p:spPr>
      </p:pic>
      <p:pic>
        <p:nvPicPr>
          <p:cNvPr id="51" name="Picture 24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014320" y="2743920"/>
            <a:ext cx="781200" cy="489960"/>
          </a:xfrm>
          <a:prstGeom prst="rect">
            <a:avLst/>
          </a:prstGeom>
          <a:ln>
            <a:noFill/>
          </a:ln>
        </p:spPr>
      </p:pic>
      <p:pic>
        <p:nvPicPr>
          <p:cNvPr id="52" name="Picture 25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8001360" y="3817080"/>
            <a:ext cx="781200" cy="489960"/>
          </a:xfrm>
          <a:prstGeom prst="rect">
            <a:avLst/>
          </a:prstGeom>
          <a:ln>
            <a:noFill/>
          </a:ln>
        </p:spPr>
      </p:pic>
      <p:sp>
        <p:nvSpPr>
          <p:cNvPr id="53" name="CustomShape 7"/>
          <p:cNvSpPr/>
          <p:nvPr/>
        </p:nvSpPr>
        <p:spPr>
          <a:xfrm>
            <a:off x="3702960" y="3413880"/>
            <a:ext cx="567360" cy="43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4" name="CustomShape 8"/>
          <p:cNvSpPr/>
          <p:nvPr/>
        </p:nvSpPr>
        <p:spPr>
          <a:xfrm>
            <a:off x="5045760" y="3418560"/>
            <a:ext cx="442080" cy="14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5" name="CustomShape 9"/>
          <p:cNvSpPr/>
          <p:nvPr/>
        </p:nvSpPr>
        <p:spPr>
          <a:xfrm flipV="1">
            <a:off x="6262560" y="2987640"/>
            <a:ext cx="460800" cy="2516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6" name="CustomShape 10"/>
          <p:cNvSpPr/>
          <p:nvPr/>
        </p:nvSpPr>
        <p:spPr>
          <a:xfrm>
            <a:off x="6262560" y="3658320"/>
            <a:ext cx="460800" cy="3895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7" name="CustomShape 11"/>
          <p:cNvSpPr/>
          <p:nvPr/>
        </p:nvSpPr>
        <p:spPr>
          <a:xfrm>
            <a:off x="7504920" y="4055760"/>
            <a:ext cx="521280" cy="21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8" name="CustomShape 12"/>
          <p:cNvSpPr/>
          <p:nvPr/>
        </p:nvSpPr>
        <p:spPr>
          <a:xfrm>
            <a:off x="7506000" y="2982600"/>
            <a:ext cx="521280" cy="21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9" name="CustomShape 13"/>
          <p:cNvSpPr/>
          <p:nvPr/>
        </p:nvSpPr>
        <p:spPr>
          <a:xfrm>
            <a:off x="326880" y="3709080"/>
            <a:ext cx="9738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RESTFul HTTP</a:t>
            </a:r>
            <a:endParaRPr/>
          </a:p>
        </p:txBody>
      </p:sp>
      <p:sp>
        <p:nvSpPr>
          <p:cNvPr id="60" name="CustomShape 14"/>
          <p:cNvSpPr/>
          <p:nvPr/>
        </p:nvSpPr>
        <p:spPr>
          <a:xfrm>
            <a:off x="1583280" y="3736080"/>
            <a:ext cx="973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Decode body / Verify signature</a:t>
            </a:r>
            <a:endParaRPr/>
          </a:p>
        </p:txBody>
      </p:sp>
      <p:sp>
        <p:nvSpPr>
          <p:cNvPr id="61" name="CustomShape 15"/>
          <p:cNvSpPr/>
          <p:nvPr/>
        </p:nvSpPr>
        <p:spPr>
          <a:xfrm>
            <a:off x="2799360" y="3736080"/>
            <a:ext cx="9738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JMS Endpoint</a:t>
            </a:r>
            <a:endParaRPr/>
          </a:p>
        </p:txBody>
      </p:sp>
      <p:sp>
        <p:nvSpPr>
          <p:cNvPr id="62" name="CustomShape 16"/>
          <p:cNvSpPr/>
          <p:nvPr/>
        </p:nvSpPr>
        <p:spPr>
          <a:xfrm>
            <a:off x="4163040" y="3695400"/>
            <a:ext cx="973800" cy="33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Active MQ Broker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(Claim Check)</a:t>
            </a:r>
            <a:endParaRPr/>
          </a:p>
        </p:txBody>
      </p:sp>
      <p:sp>
        <p:nvSpPr>
          <p:cNvPr id="63" name="CustomShape 17"/>
          <p:cNvSpPr/>
          <p:nvPr/>
        </p:nvSpPr>
        <p:spPr>
          <a:xfrm>
            <a:off x="5372280" y="3753360"/>
            <a:ext cx="9738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Choice</a:t>
            </a:r>
            <a:endParaRPr/>
          </a:p>
        </p:txBody>
      </p:sp>
      <p:sp>
        <p:nvSpPr>
          <p:cNvPr id="64" name="CustomShape 18"/>
          <p:cNvSpPr/>
          <p:nvPr/>
        </p:nvSpPr>
        <p:spPr>
          <a:xfrm>
            <a:off x="6643440" y="3231360"/>
            <a:ext cx="973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When filename contains blah</a:t>
            </a:r>
            <a:endParaRPr/>
          </a:p>
        </p:txBody>
      </p:sp>
      <p:sp>
        <p:nvSpPr>
          <p:cNvPr id="65" name="CustomShape 19"/>
          <p:cNvSpPr/>
          <p:nvPr/>
        </p:nvSpPr>
        <p:spPr>
          <a:xfrm>
            <a:off x="6603480" y="4270320"/>
            <a:ext cx="9738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Otherwise</a:t>
            </a:r>
            <a:endParaRPr/>
          </a:p>
        </p:txBody>
      </p:sp>
      <p:sp>
        <p:nvSpPr>
          <p:cNvPr id="66" name="CustomShape 20"/>
          <p:cNvSpPr/>
          <p:nvPr/>
        </p:nvSpPr>
        <p:spPr>
          <a:xfrm>
            <a:off x="7868880" y="3211560"/>
            <a:ext cx="9738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Write to /blah</a:t>
            </a:r>
            <a:endParaRPr/>
          </a:p>
        </p:txBody>
      </p:sp>
      <p:sp>
        <p:nvSpPr>
          <p:cNvPr id="67" name="CustomShape 21"/>
          <p:cNvSpPr/>
          <p:nvPr/>
        </p:nvSpPr>
        <p:spPr>
          <a:xfrm>
            <a:off x="7829280" y="4258800"/>
            <a:ext cx="123156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Write to /otherwise</a:t>
            </a:r>
            <a:endParaRPr/>
          </a:p>
        </p:txBody>
      </p:sp>
      <p:sp>
        <p:nvSpPr>
          <p:cNvPr id="68" name="CustomShape 22"/>
          <p:cNvSpPr/>
          <p:nvPr/>
        </p:nvSpPr>
        <p:spPr>
          <a:xfrm>
            <a:off x="1245240" y="396720"/>
            <a:ext cx="7650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RESTFul Managed File Transfer (MFT)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251960" y="3168360"/>
            <a:ext cx="777240" cy="48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