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9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F290-285B-9E4B-8982-7F7113868FF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5DCD-1023-3947-8CC2-802FC6BA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9" y="3175000"/>
            <a:ext cx="781396" cy="49045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11" idx="1"/>
          </p:cNvCxnSpPr>
          <p:nvPr/>
        </p:nvCxnSpPr>
        <p:spPr>
          <a:xfrm flipV="1">
            <a:off x="1112545" y="3413932"/>
            <a:ext cx="512712" cy="62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2729" y="2368135"/>
            <a:ext cx="3915104" cy="17860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8591" y="2328452"/>
            <a:ext cx="186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est-</a:t>
            </a:r>
            <a:r>
              <a:rPr lang="en-US" dirty="0" err="1" smtClean="0"/>
              <a:t>ws</a:t>
            </a:r>
            <a:endParaRPr lang="en-US" dirty="0" smtClean="0"/>
          </a:p>
          <a:p>
            <a:pPr algn="ctr"/>
            <a:r>
              <a:rPr lang="en-US" dirty="0" smtClean="0"/>
              <a:t>&lt;&lt;</a:t>
            </a:r>
            <a:r>
              <a:rPr lang="en-US" dirty="0" err="1" smtClean="0"/>
              <a:t>osgi</a:t>
            </a:r>
            <a:r>
              <a:rPr lang="en-US" dirty="0" smtClean="0"/>
              <a:t>-bundle&gt;&gt;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57" y="3168706"/>
            <a:ext cx="774700" cy="49045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2399957" y="3413932"/>
            <a:ext cx="521662" cy="2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04" y="3173233"/>
            <a:ext cx="774700" cy="4904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619" y="3168706"/>
            <a:ext cx="781396" cy="49045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26666" y="1838935"/>
            <a:ext cx="3915104" cy="3095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40951" y="1806829"/>
            <a:ext cx="186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jms</a:t>
            </a:r>
            <a:r>
              <a:rPr lang="en-US" dirty="0" smtClean="0"/>
              <a:t>-to-file</a:t>
            </a:r>
          </a:p>
          <a:p>
            <a:pPr algn="ctr"/>
            <a:r>
              <a:rPr lang="en-US" dirty="0" smtClean="0"/>
              <a:t>&lt;&lt;</a:t>
            </a:r>
            <a:r>
              <a:rPr lang="en-US" dirty="0" err="1" smtClean="0"/>
              <a:t>osgi</a:t>
            </a:r>
            <a:r>
              <a:rPr lang="en-US" dirty="0" smtClean="0"/>
              <a:t>-bundle&gt;&gt;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638" y="2743247"/>
            <a:ext cx="781396" cy="4904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638" y="3803094"/>
            <a:ext cx="781396" cy="4904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905" y="3175000"/>
            <a:ext cx="774700" cy="4904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495" y="2743889"/>
            <a:ext cx="781396" cy="4904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267" y="3816966"/>
            <a:ext cx="781396" cy="490451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9" idx="3"/>
            <a:endCxn id="18" idx="1"/>
          </p:cNvCxnSpPr>
          <p:nvPr/>
        </p:nvCxnSpPr>
        <p:spPr>
          <a:xfrm>
            <a:off x="3703015" y="3413932"/>
            <a:ext cx="567889" cy="4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4" idx="1"/>
          </p:cNvCxnSpPr>
          <p:nvPr/>
        </p:nvCxnSpPr>
        <p:spPr>
          <a:xfrm>
            <a:off x="5045604" y="3418459"/>
            <a:ext cx="442301" cy="1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1"/>
          </p:cNvCxnSpPr>
          <p:nvPr/>
        </p:nvCxnSpPr>
        <p:spPr>
          <a:xfrm flipV="1">
            <a:off x="6262605" y="2988473"/>
            <a:ext cx="461033" cy="252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3" idx="1"/>
          </p:cNvCxnSpPr>
          <p:nvPr/>
        </p:nvCxnSpPr>
        <p:spPr>
          <a:xfrm>
            <a:off x="6262605" y="3658490"/>
            <a:ext cx="461033" cy="389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05034" y="4055835"/>
            <a:ext cx="521662" cy="2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06061" y="2982758"/>
            <a:ext cx="521662" cy="2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6729" y="3709244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RESTFul</a:t>
            </a:r>
            <a:r>
              <a:rPr lang="en-US" sz="800" dirty="0" smtClean="0"/>
              <a:t> HTTP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583308" y="3736039"/>
            <a:ext cx="97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Decode body / Verify signature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799419" y="3736039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JMS Endpoint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4163055" y="3695372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Active MQ Broker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5372338" y="3753309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Choice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6643272" y="3231357"/>
            <a:ext cx="974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When filename contains blah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603588" y="4270153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Otherwise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7868987" y="3211690"/>
            <a:ext cx="97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Write to /blah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7829302" y="4258805"/>
            <a:ext cx="1232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Write to /otherwise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245272" y="396894"/>
            <a:ext cx="765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RESTFul</a:t>
            </a:r>
            <a:r>
              <a:rPr lang="en-US" sz="3600" dirty="0" smtClean="0"/>
              <a:t> Managed File Transfer (MFT)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57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Red Hat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Green</dc:creator>
  <cp:lastModifiedBy>Simon Green</cp:lastModifiedBy>
  <cp:revision>6</cp:revision>
  <dcterms:created xsi:type="dcterms:W3CDTF">2015-08-13T15:24:37Z</dcterms:created>
  <dcterms:modified xsi:type="dcterms:W3CDTF">2015-08-13T17:40:36Z</dcterms:modified>
</cp:coreProperties>
</file>