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3390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B1F0-319C-419E-9AE5-5412E2FA3E21}" type="datetimeFigureOut">
              <a:rPr lang="pl-PL" smtClean="0"/>
              <a:t>2020-06-05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F3C4-3341-4D5D-9106-BC2DAF7CE3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196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B1F0-319C-419E-9AE5-5412E2FA3E21}" type="datetimeFigureOut">
              <a:rPr lang="pl-PL" smtClean="0"/>
              <a:t>2020-06-05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F3C4-3341-4D5D-9106-BC2DAF7CE3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069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B1F0-319C-419E-9AE5-5412E2FA3E21}" type="datetimeFigureOut">
              <a:rPr lang="pl-PL" smtClean="0"/>
              <a:t>2020-06-05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F3C4-3341-4D5D-9106-BC2DAF7CE3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516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B1F0-319C-419E-9AE5-5412E2FA3E21}" type="datetimeFigureOut">
              <a:rPr lang="pl-PL" smtClean="0"/>
              <a:t>2020-06-05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F3C4-3341-4D5D-9106-BC2DAF7CE3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866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B1F0-319C-419E-9AE5-5412E2FA3E21}" type="datetimeFigureOut">
              <a:rPr lang="pl-PL" smtClean="0"/>
              <a:t>2020-06-05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F3C4-3341-4D5D-9106-BC2DAF7CE3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99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257176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2628901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B1F0-319C-419E-9AE5-5412E2FA3E21}" type="datetimeFigureOut">
              <a:rPr lang="pl-PL" smtClean="0"/>
              <a:t>2020-06-05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F3C4-3341-4D5D-9106-BC2DAF7CE3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433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B1F0-319C-419E-9AE5-5412E2FA3E21}" type="datetimeFigureOut">
              <a:rPr lang="pl-PL" smtClean="0"/>
              <a:t>2020-06-05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F3C4-3341-4D5D-9106-BC2DAF7CE3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871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B1F0-319C-419E-9AE5-5412E2FA3E21}" type="datetimeFigureOut">
              <a:rPr lang="pl-PL" smtClean="0"/>
              <a:t>2020-06-05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F3C4-3341-4D5D-9106-BC2DAF7CE3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042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B1F0-319C-419E-9AE5-5412E2FA3E21}" type="datetimeFigureOut">
              <a:rPr lang="pl-PL" smtClean="0"/>
              <a:t>2020-06-05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F3C4-3341-4D5D-9106-BC2DAF7CE3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836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B1F0-319C-419E-9AE5-5412E2FA3E21}" type="datetimeFigureOut">
              <a:rPr lang="pl-PL" smtClean="0"/>
              <a:t>2020-06-05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F3C4-3341-4D5D-9106-BC2DAF7CE3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392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B1F0-319C-419E-9AE5-5412E2FA3E21}" type="datetimeFigureOut">
              <a:rPr lang="pl-PL" smtClean="0"/>
              <a:t>2020-06-05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F3C4-3341-4D5D-9106-BC2DAF7CE3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760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7B1F0-319C-419E-9AE5-5412E2FA3E21}" type="datetimeFigureOut">
              <a:rPr lang="pl-PL" smtClean="0"/>
              <a:t>2020-06-05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F3C4-3341-4D5D-9106-BC2DAF7CE3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74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08104" y="-28346"/>
            <a:ext cx="13366104" cy="919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80112" y="1"/>
            <a:ext cx="13438112" cy="917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63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Pokaz na ekranie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Motyw pakietu Office</vt:lpstr>
      <vt:lpstr>Prezentacja programu PowerPoint</vt:lpstr>
      <vt:lpstr>Prezentacja programu PowerPoint</vt:lpstr>
    </vt:vector>
  </TitlesOfParts>
  <Company>Instytut Fizyki PAN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ON 2.7</dc:creator>
  <cp:lastModifiedBy>ON 2.7</cp:lastModifiedBy>
  <cp:revision>1</cp:revision>
  <dcterms:created xsi:type="dcterms:W3CDTF">2020-06-05T15:50:05Z</dcterms:created>
  <dcterms:modified xsi:type="dcterms:W3CDTF">2020-06-05T15:57:23Z</dcterms:modified>
</cp:coreProperties>
</file>