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C749-A9FC-F92F-8EFE-05AA5212F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018ED-4699-4B92-8721-A9E8D9D19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2E04-657B-FE47-A570-439697F1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3B91-5298-4989-A9CA-EC1AADB9E46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365E-D73D-5884-33E5-FB5EC2BB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4CF3-F63C-C749-2D45-B894AD62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99D-A6F6-4A91-B99E-0B09415E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B174-2616-DEC8-A655-04A6E1E3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2A390-FC54-DDE2-DB3B-FC72A598E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F3CD-8ED7-D7A8-B00B-92CCC81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3B91-5298-4989-A9CA-EC1AADB9E46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200E-CB6C-BC08-03F8-8D7A2EB0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9A1A-B702-9352-C280-66DD44CD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99D-A6F6-4A91-B99E-0B09415E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8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E69B8-8FA6-0AEE-686D-67C26B8DE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17041-9841-2374-EC48-651238A3C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6BA3-DDDA-266B-9909-207BAC75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3B91-5298-4989-A9CA-EC1AADB9E46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CBAE-3B48-188B-236A-E0CFE325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6C27B-57CD-22D1-A662-B4BEF75C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99D-A6F6-4A91-B99E-0B09415E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4116-43FB-7DE9-0FF6-A615F790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44EC-D38C-4DC4-B1CF-02FDEA73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C2753-75E7-A726-9DF6-0FFE021B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3B91-5298-4989-A9CA-EC1AADB9E46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E2D7-6543-877F-C760-857287BC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B4F5F-2E41-2779-B824-FB87CA5A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99D-A6F6-4A91-B99E-0B09415E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B72B-A172-F965-7001-C09013C9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41969-91CA-767E-AB60-8BA77D8E5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73F1-823E-D16F-2ABB-C10C1722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3B91-5298-4989-A9CA-EC1AADB9E46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1A58-139F-7C5C-D637-F7BC4883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59779-8759-5116-A0A0-4E3C0A06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99D-A6F6-4A91-B99E-0B09415E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2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A26C-5816-7F37-01D8-3E4A0A2F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B3AB-003C-B307-5CF2-16E0852A4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09768-D525-3283-0DF9-CDF57436F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F1CF8-0216-50BF-EFFC-35AE14E7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3B91-5298-4989-A9CA-EC1AADB9E46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4EEDA-FB4D-BC9D-855A-169162CE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D6D78-7BC7-B178-41CA-08B1C2DB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99D-A6F6-4A91-B99E-0B09415E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3A36-B553-0BBD-4F8E-26E543DA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AB99F-062B-B951-C865-554A3C889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8560D-0FBA-7D7E-D94A-67CBBCD99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6DE70-5F34-1C8A-FB6A-132C8173D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A12D2-31F1-A800-6455-BAEB3E651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DAD6D-2EFB-AFFC-B7D0-7CD5BF7A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3B91-5298-4989-A9CA-EC1AADB9E46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24B6A-F57C-A39E-5A3D-E1DA34CC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BF56B-A69C-5C9D-27A0-0A099A63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99D-A6F6-4A91-B99E-0B09415E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7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C2F3-0344-1892-4614-750DC5CA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F813F-82B6-6087-D2E2-C481D682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3B91-5298-4989-A9CA-EC1AADB9E46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96BAB-2B98-22C8-2C26-67E4580B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C0483-8FBE-99E0-B5B8-FEBADD6D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99D-A6F6-4A91-B99E-0B09415E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9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278E0-8D13-8B02-0D22-8010CA88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3B91-5298-4989-A9CA-EC1AADB9E46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E8F38-4C00-8284-B80F-AD6F6484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47EBC-7ECA-CE4B-1DDA-DC6320E3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99D-A6F6-4A91-B99E-0B09415E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8E08-27ED-57B6-700D-E6C2FDA0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02F5-E2E0-D57C-FDC9-AB2AC22C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B279-5F2D-0009-713B-F78CD5F4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94EC0-0C6C-AC69-2738-4D9599C4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3B91-5298-4989-A9CA-EC1AADB9E46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712CC-69C6-B2E3-C246-829BB211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06B5A-F85A-5E5B-21F1-B05BD5A3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99D-A6F6-4A91-B99E-0B09415E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2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70FC-5248-8A52-6807-AAF318E9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DD58-7864-03D8-D868-B3A8FDBFC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94DDE-7561-1BC3-17AB-81C964E65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D72C6-38E2-2DC9-D550-5E8D77EC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3B91-5298-4989-A9CA-EC1AADB9E46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31326-60C5-F18B-33B0-CD3478A7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62522-619B-A514-CF0B-FEF87549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99D-A6F6-4A91-B99E-0B09415E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2EC12-A689-4953-CEB9-1D89B414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43BAA-BA3F-4649-6836-074060A5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248E-CDDE-9ECE-3883-FD432BE7F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23B91-5298-4989-A9CA-EC1AADB9E46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8EA7-5D9E-CF18-33BE-C0411ABE7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F9E5-63EE-CB0E-E63F-19997F473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2E99D-A6F6-4A91-B99E-0B09415E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1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FBA99-21AE-B640-2877-D07DCB5399F4}"/>
              </a:ext>
            </a:extLst>
          </p:cNvPr>
          <p:cNvSpPr/>
          <p:nvPr/>
        </p:nvSpPr>
        <p:spPr>
          <a:xfrm>
            <a:off x="2426327" y="190124"/>
            <a:ext cx="9551406" cy="6491335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7B4DBDD-6B37-6394-7C2B-991D1F175FFE}"/>
              </a:ext>
            </a:extLst>
          </p:cNvPr>
          <p:cNvSpPr/>
          <p:nvPr/>
        </p:nvSpPr>
        <p:spPr>
          <a:xfrm>
            <a:off x="2860883" y="488887"/>
            <a:ext cx="8691327" cy="651850"/>
          </a:xfrm>
          <a:prstGeom prst="snip2Diag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1B170-318C-0E30-CA2F-98444830D820}"/>
              </a:ext>
            </a:extLst>
          </p:cNvPr>
          <p:cNvSpPr/>
          <p:nvPr/>
        </p:nvSpPr>
        <p:spPr>
          <a:xfrm>
            <a:off x="2435360" y="6201624"/>
            <a:ext cx="9542373" cy="4662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 info</a:t>
            </a:r>
          </a:p>
        </p:txBody>
      </p:sp>
      <p:sp>
        <p:nvSpPr>
          <p:cNvPr id="10" name="Rectangle: Top Corners Snipped 9">
            <a:extLst>
              <a:ext uri="{FF2B5EF4-FFF2-40B4-BE49-F238E27FC236}">
                <a16:creationId xmlns:a16="http://schemas.microsoft.com/office/drawing/2014/main" id="{B7FF6111-66A5-47DD-850F-9B89500F2C4D}"/>
              </a:ext>
            </a:extLst>
          </p:cNvPr>
          <p:cNvSpPr/>
          <p:nvPr/>
        </p:nvSpPr>
        <p:spPr>
          <a:xfrm>
            <a:off x="3232070" y="2480644"/>
            <a:ext cx="1783533" cy="1412346"/>
          </a:xfrm>
          <a:custGeom>
            <a:avLst/>
            <a:gdLst>
              <a:gd name="connsiteX0" fmla="*/ 235396 w 1783533"/>
              <a:gd name="connsiteY0" fmla="*/ 0 h 1412346"/>
              <a:gd name="connsiteX1" fmla="*/ 1548137 w 1783533"/>
              <a:gd name="connsiteY1" fmla="*/ 0 h 1412346"/>
              <a:gd name="connsiteX2" fmla="*/ 1783533 w 1783533"/>
              <a:gd name="connsiteY2" fmla="*/ 235396 h 1412346"/>
              <a:gd name="connsiteX3" fmla="*/ 1783533 w 1783533"/>
              <a:gd name="connsiteY3" fmla="*/ 1412346 h 1412346"/>
              <a:gd name="connsiteX4" fmla="*/ 1783533 w 1783533"/>
              <a:gd name="connsiteY4" fmla="*/ 1412346 h 1412346"/>
              <a:gd name="connsiteX5" fmla="*/ 0 w 1783533"/>
              <a:gd name="connsiteY5" fmla="*/ 1412346 h 1412346"/>
              <a:gd name="connsiteX6" fmla="*/ 0 w 1783533"/>
              <a:gd name="connsiteY6" fmla="*/ 1412346 h 1412346"/>
              <a:gd name="connsiteX7" fmla="*/ 0 w 1783533"/>
              <a:gd name="connsiteY7" fmla="*/ 235396 h 1412346"/>
              <a:gd name="connsiteX8" fmla="*/ 235396 w 1783533"/>
              <a:gd name="connsiteY8" fmla="*/ 0 h 1412346"/>
              <a:gd name="connsiteX0" fmla="*/ 2033 w 1783533"/>
              <a:gd name="connsiteY0" fmla="*/ 0 h 1412346"/>
              <a:gd name="connsiteX1" fmla="*/ 1548137 w 1783533"/>
              <a:gd name="connsiteY1" fmla="*/ 0 h 1412346"/>
              <a:gd name="connsiteX2" fmla="*/ 1783533 w 1783533"/>
              <a:gd name="connsiteY2" fmla="*/ 235396 h 1412346"/>
              <a:gd name="connsiteX3" fmla="*/ 1783533 w 1783533"/>
              <a:gd name="connsiteY3" fmla="*/ 1412346 h 1412346"/>
              <a:gd name="connsiteX4" fmla="*/ 1783533 w 1783533"/>
              <a:gd name="connsiteY4" fmla="*/ 1412346 h 1412346"/>
              <a:gd name="connsiteX5" fmla="*/ 0 w 1783533"/>
              <a:gd name="connsiteY5" fmla="*/ 1412346 h 1412346"/>
              <a:gd name="connsiteX6" fmla="*/ 0 w 1783533"/>
              <a:gd name="connsiteY6" fmla="*/ 1412346 h 1412346"/>
              <a:gd name="connsiteX7" fmla="*/ 0 w 1783533"/>
              <a:gd name="connsiteY7" fmla="*/ 235396 h 1412346"/>
              <a:gd name="connsiteX8" fmla="*/ 2033 w 1783533"/>
              <a:gd name="connsiteY8" fmla="*/ 0 h 141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3533" h="1412346">
                <a:moveTo>
                  <a:pt x="2033" y="0"/>
                </a:moveTo>
                <a:lnTo>
                  <a:pt x="1548137" y="0"/>
                </a:lnTo>
                <a:lnTo>
                  <a:pt x="1783533" y="235396"/>
                </a:lnTo>
                <a:lnTo>
                  <a:pt x="1783533" y="1412346"/>
                </a:lnTo>
                <a:lnTo>
                  <a:pt x="1783533" y="1412346"/>
                </a:lnTo>
                <a:lnTo>
                  <a:pt x="0" y="1412346"/>
                </a:lnTo>
                <a:lnTo>
                  <a:pt x="0" y="1412346"/>
                </a:lnTo>
                <a:lnTo>
                  <a:pt x="0" y="235396"/>
                </a:lnTo>
                <a:cubicBezTo>
                  <a:pt x="678" y="156931"/>
                  <a:pt x="1355" y="78465"/>
                  <a:pt x="203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52B17DD5-BE44-51BE-A778-806EC23FFC22}"/>
              </a:ext>
            </a:extLst>
          </p:cNvPr>
          <p:cNvSpPr/>
          <p:nvPr/>
        </p:nvSpPr>
        <p:spPr>
          <a:xfrm>
            <a:off x="6254418" y="2480644"/>
            <a:ext cx="1783533" cy="1412346"/>
          </a:xfrm>
          <a:custGeom>
            <a:avLst/>
            <a:gdLst>
              <a:gd name="connsiteX0" fmla="*/ 235396 w 1783533"/>
              <a:gd name="connsiteY0" fmla="*/ 0 h 1412346"/>
              <a:gd name="connsiteX1" fmla="*/ 1548137 w 1783533"/>
              <a:gd name="connsiteY1" fmla="*/ 0 h 1412346"/>
              <a:gd name="connsiteX2" fmla="*/ 1783533 w 1783533"/>
              <a:gd name="connsiteY2" fmla="*/ 235396 h 1412346"/>
              <a:gd name="connsiteX3" fmla="*/ 1783533 w 1783533"/>
              <a:gd name="connsiteY3" fmla="*/ 1412346 h 1412346"/>
              <a:gd name="connsiteX4" fmla="*/ 1783533 w 1783533"/>
              <a:gd name="connsiteY4" fmla="*/ 1412346 h 1412346"/>
              <a:gd name="connsiteX5" fmla="*/ 0 w 1783533"/>
              <a:gd name="connsiteY5" fmla="*/ 1412346 h 1412346"/>
              <a:gd name="connsiteX6" fmla="*/ 0 w 1783533"/>
              <a:gd name="connsiteY6" fmla="*/ 1412346 h 1412346"/>
              <a:gd name="connsiteX7" fmla="*/ 0 w 1783533"/>
              <a:gd name="connsiteY7" fmla="*/ 235396 h 1412346"/>
              <a:gd name="connsiteX8" fmla="*/ 235396 w 1783533"/>
              <a:gd name="connsiteY8" fmla="*/ 0 h 1412346"/>
              <a:gd name="connsiteX0" fmla="*/ 235396 w 1783533"/>
              <a:gd name="connsiteY0" fmla="*/ 0 h 1412346"/>
              <a:gd name="connsiteX1" fmla="*/ 1548137 w 1783533"/>
              <a:gd name="connsiteY1" fmla="*/ 0 h 1412346"/>
              <a:gd name="connsiteX2" fmla="*/ 1783533 w 1783533"/>
              <a:gd name="connsiteY2" fmla="*/ 235396 h 1412346"/>
              <a:gd name="connsiteX3" fmla="*/ 1783533 w 1783533"/>
              <a:gd name="connsiteY3" fmla="*/ 1412346 h 1412346"/>
              <a:gd name="connsiteX4" fmla="*/ 1783533 w 1783533"/>
              <a:gd name="connsiteY4" fmla="*/ 1412346 h 1412346"/>
              <a:gd name="connsiteX5" fmla="*/ 0 w 1783533"/>
              <a:gd name="connsiteY5" fmla="*/ 1412346 h 1412346"/>
              <a:gd name="connsiteX6" fmla="*/ 0 w 1783533"/>
              <a:gd name="connsiteY6" fmla="*/ 1412346 h 1412346"/>
              <a:gd name="connsiteX7" fmla="*/ 0 w 1783533"/>
              <a:gd name="connsiteY7" fmla="*/ 3621 h 1412346"/>
              <a:gd name="connsiteX8" fmla="*/ 235396 w 1783533"/>
              <a:gd name="connsiteY8" fmla="*/ 0 h 1412346"/>
              <a:gd name="connsiteX0" fmla="*/ 235396 w 1783533"/>
              <a:gd name="connsiteY0" fmla="*/ 5904 h 1418250"/>
              <a:gd name="connsiteX1" fmla="*/ 1548137 w 1783533"/>
              <a:gd name="connsiteY1" fmla="*/ 5904 h 1418250"/>
              <a:gd name="connsiteX2" fmla="*/ 1783533 w 1783533"/>
              <a:gd name="connsiteY2" fmla="*/ 241300 h 1418250"/>
              <a:gd name="connsiteX3" fmla="*/ 1783533 w 1783533"/>
              <a:gd name="connsiteY3" fmla="*/ 1418250 h 1418250"/>
              <a:gd name="connsiteX4" fmla="*/ 1783533 w 1783533"/>
              <a:gd name="connsiteY4" fmla="*/ 1418250 h 1418250"/>
              <a:gd name="connsiteX5" fmla="*/ 0 w 1783533"/>
              <a:gd name="connsiteY5" fmla="*/ 1418250 h 1418250"/>
              <a:gd name="connsiteX6" fmla="*/ 0 w 1783533"/>
              <a:gd name="connsiteY6" fmla="*/ 1418250 h 1418250"/>
              <a:gd name="connsiteX7" fmla="*/ 0 w 1783533"/>
              <a:gd name="connsiteY7" fmla="*/ 0 h 1418250"/>
              <a:gd name="connsiteX8" fmla="*/ 235396 w 1783533"/>
              <a:gd name="connsiteY8" fmla="*/ 5904 h 1418250"/>
              <a:gd name="connsiteX0" fmla="*/ 235396 w 1783533"/>
              <a:gd name="connsiteY0" fmla="*/ 0 h 1412346"/>
              <a:gd name="connsiteX1" fmla="*/ 1548137 w 1783533"/>
              <a:gd name="connsiteY1" fmla="*/ 0 h 1412346"/>
              <a:gd name="connsiteX2" fmla="*/ 1783533 w 1783533"/>
              <a:gd name="connsiteY2" fmla="*/ 235396 h 1412346"/>
              <a:gd name="connsiteX3" fmla="*/ 1783533 w 1783533"/>
              <a:gd name="connsiteY3" fmla="*/ 1412346 h 1412346"/>
              <a:gd name="connsiteX4" fmla="*/ 1783533 w 1783533"/>
              <a:gd name="connsiteY4" fmla="*/ 1412346 h 1412346"/>
              <a:gd name="connsiteX5" fmla="*/ 0 w 1783533"/>
              <a:gd name="connsiteY5" fmla="*/ 1412346 h 1412346"/>
              <a:gd name="connsiteX6" fmla="*/ 0 w 1783533"/>
              <a:gd name="connsiteY6" fmla="*/ 1412346 h 1412346"/>
              <a:gd name="connsiteX7" fmla="*/ 6350 w 1783533"/>
              <a:gd name="connsiteY7" fmla="*/ 3621 h 1412346"/>
              <a:gd name="connsiteX8" fmla="*/ 235396 w 1783533"/>
              <a:gd name="connsiteY8" fmla="*/ 0 h 141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3533" h="1412346">
                <a:moveTo>
                  <a:pt x="235396" y="0"/>
                </a:moveTo>
                <a:lnTo>
                  <a:pt x="1548137" y="0"/>
                </a:lnTo>
                <a:lnTo>
                  <a:pt x="1783533" y="235396"/>
                </a:lnTo>
                <a:lnTo>
                  <a:pt x="1783533" y="1412346"/>
                </a:lnTo>
                <a:lnTo>
                  <a:pt x="1783533" y="1412346"/>
                </a:lnTo>
                <a:lnTo>
                  <a:pt x="0" y="1412346"/>
                </a:lnTo>
                <a:lnTo>
                  <a:pt x="0" y="1412346"/>
                </a:lnTo>
                <a:cubicBezTo>
                  <a:pt x="2117" y="942771"/>
                  <a:pt x="4233" y="473196"/>
                  <a:pt x="6350" y="3621"/>
                </a:cubicBezTo>
                <a:lnTo>
                  <a:pt x="23539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7D44239F-DCA0-0F3F-070D-A8C3B8EB08F2}"/>
              </a:ext>
            </a:extLst>
          </p:cNvPr>
          <p:cNvSpPr/>
          <p:nvPr/>
        </p:nvSpPr>
        <p:spPr>
          <a:xfrm>
            <a:off x="9273591" y="2480644"/>
            <a:ext cx="1786708" cy="1412346"/>
          </a:xfrm>
          <a:custGeom>
            <a:avLst/>
            <a:gdLst>
              <a:gd name="connsiteX0" fmla="*/ 235396 w 1783533"/>
              <a:gd name="connsiteY0" fmla="*/ 0 h 1412346"/>
              <a:gd name="connsiteX1" fmla="*/ 1548137 w 1783533"/>
              <a:gd name="connsiteY1" fmla="*/ 0 h 1412346"/>
              <a:gd name="connsiteX2" fmla="*/ 1783533 w 1783533"/>
              <a:gd name="connsiteY2" fmla="*/ 235396 h 1412346"/>
              <a:gd name="connsiteX3" fmla="*/ 1783533 w 1783533"/>
              <a:gd name="connsiteY3" fmla="*/ 1412346 h 1412346"/>
              <a:gd name="connsiteX4" fmla="*/ 1783533 w 1783533"/>
              <a:gd name="connsiteY4" fmla="*/ 1412346 h 1412346"/>
              <a:gd name="connsiteX5" fmla="*/ 0 w 1783533"/>
              <a:gd name="connsiteY5" fmla="*/ 1412346 h 1412346"/>
              <a:gd name="connsiteX6" fmla="*/ 0 w 1783533"/>
              <a:gd name="connsiteY6" fmla="*/ 1412346 h 1412346"/>
              <a:gd name="connsiteX7" fmla="*/ 0 w 1783533"/>
              <a:gd name="connsiteY7" fmla="*/ 235396 h 1412346"/>
              <a:gd name="connsiteX8" fmla="*/ 235396 w 1783533"/>
              <a:gd name="connsiteY8" fmla="*/ 0 h 1412346"/>
              <a:gd name="connsiteX0" fmla="*/ 238571 w 1786708"/>
              <a:gd name="connsiteY0" fmla="*/ 0 h 1412346"/>
              <a:gd name="connsiteX1" fmla="*/ 1551312 w 1786708"/>
              <a:gd name="connsiteY1" fmla="*/ 0 h 1412346"/>
              <a:gd name="connsiteX2" fmla="*/ 1786708 w 1786708"/>
              <a:gd name="connsiteY2" fmla="*/ 235396 h 1412346"/>
              <a:gd name="connsiteX3" fmla="*/ 1786708 w 1786708"/>
              <a:gd name="connsiteY3" fmla="*/ 1412346 h 1412346"/>
              <a:gd name="connsiteX4" fmla="*/ 1786708 w 1786708"/>
              <a:gd name="connsiteY4" fmla="*/ 1412346 h 1412346"/>
              <a:gd name="connsiteX5" fmla="*/ 3175 w 1786708"/>
              <a:gd name="connsiteY5" fmla="*/ 1412346 h 1412346"/>
              <a:gd name="connsiteX6" fmla="*/ 3175 w 1786708"/>
              <a:gd name="connsiteY6" fmla="*/ 1412346 h 1412346"/>
              <a:gd name="connsiteX7" fmla="*/ 0 w 1786708"/>
              <a:gd name="connsiteY7" fmla="*/ 446 h 1412346"/>
              <a:gd name="connsiteX8" fmla="*/ 238571 w 1786708"/>
              <a:gd name="connsiteY8" fmla="*/ 0 h 141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6708" h="1412346">
                <a:moveTo>
                  <a:pt x="238571" y="0"/>
                </a:moveTo>
                <a:lnTo>
                  <a:pt x="1551312" y="0"/>
                </a:lnTo>
                <a:lnTo>
                  <a:pt x="1786708" y="235396"/>
                </a:lnTo>
                <a:lnTo>
                  <a:pt x="1786708" y="1412346"/>
                </a:lnTo>
                <a:lnTo>
                  <a:pt x="1786708" y="1412346"/>
                </a:lnTo>
                <a:lnTo>
                  <a:pt x="3175" y="1412346"/>
                </a:lnTo>
                <a:lnTo>
                  <a:pt x="3175" y="1412346"/>
                </a:lnTo>
                <a:cubicBezTo>
                  <a:pt x="2117" y="941713"/>
                  <a:pt x="1058" y="471079"/>
                  <a:pt x="0" y="446"/>
                </a:cubicBezTo>
                <a:lnTo>
                  <a:pt x="238571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B1389EA7-A171-3073-F4D6-999D5CA26646}"/>
              </a:ext>
            </a:extLst>
          </p:cNvPr>
          <p:cNvSpPr/>
          <p:nvPr/>
        </p:nvSpPr>
        <p:spPr>
          <a:xfrm>
            <a:off x="3228895" y="4415356"/>
            <a:ext cx="1786708" cy="1415075"/>
          </a:xfrm>
          <a:custGeom>
            <a:avLst/>
            <a:gdLst>
              <a:gd name="connsiteX0" fmla="*/ 235396 w 1783533"/>
              <a:gd name="connsiteY0" fmla="*/ 0 h 1412346"/>
              <a:gd name="connsiteX1" fmla="*/ 1548137 w 1783533"/>
              <a:gd name="connsiteY1" fmla="*/ 0 h 1412346"/>
              <a:gd name="connsiteX2" fmla="*/ 1783533 w 1783533"/>
              <a:gd name="connsiteY2" fmla="*/ 235396 h 1412346"/>
              <a:gd name="connsiteX3" fmla="*/ 1783533 w 1783533"/>
              <a:gd name="connsiteY3" fmla="*/ 1412346 h 1412346"/>
              <a:gd name="connsiteX4" fmla="*/ 1783533 w 1783533"/>
              <a:gd name="connsiteY4" fmla="*/ 1412346 h 1412346"/>
              <a:gd name="connsiteX5" fmla="*/ 0 w 1783533"/>
              <a:gd name="connsiteY5" fmla="*/ 1412346 h 1412346"/>
              <a:gd name="connsiteX6" fmla="*/ 0 w 1783533"/>
              <a:gd name="connsiteY6" fmla="*/ 1412346 h 1412346"/>
              <a:gd name="connsiteX7" fmla="*/ 0 w 1783533"/>
              <a:gd name="connsiteY7" fmla="*/ 235396 h 1412346"/>
              <a:gd name="connsiteX8" fmla="*/ 235396 w 1783533"/>
              <a:gd name="connsiteY8" fmla="*/ 0 h 1412346"/>
              <a:gd name="connsiteX0" fmla="*/ 238571 w 1786708"/>
              <a:gd name="connsiteY0" fmla="*/ 2729 h 1415075"/>
              <a:gd name="connsiteX1" fmla="*/ 1551312 w 1786708"/>
              <a:gd name="connsiteY1" fmla="*/ 2729 h 1415075"/>
              <a:gd name="connsiteX2" fmla="*/ 1786708 w 1786708"/>
              <a:gd name="connsiteY2" fmla="*/ 238125 h 1415075"/>
              <a:gd name="connsiteX3" fmla="*/ 1786708 w 1786708"/>
              <a:gd name="connsiteY3" fmla="*/ 1415075 h 1415075"/>
              <a:gd name="connsiteX4" fmla="*/ 1786708 w 1786708"/>
              <a:gd name="connsiteY4" fmla="*/ 1415075 h 1415075"/>
              <a:gd name="connsiteX5" fmla="*/ 3175 w 1786708"/>
              <a:gd name="connsiteY5" fmla="*/ 1415075 h 1415075"/>
              <a:gd name="connsiteX6" fmla="*/ 3175 w 1786708"/>
              <a:gd name="connsiteY6" fmla="*/ 1415075 h 1415075"/>
              <a:gd name="connsiteX7" fmla="*/ 0 w 1786708"/>
              <a:gd name="connsiteY7" fmla="*/ 0 h 1415075"/>
              <a:gd name="connsiteX8" fmla="*/ 238571 w 1786708"/>
              <a:gd name="connsiteY8" fmla="*/ 2729 h 141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6708" h="1415075">
                <a:moveTo>
                  <a:pt x="238571" y="2729"/>
                </a:moveTo>
                <a:lnTo>
                  <a:pt x="1551312" y="2729"/>
                </a:lnTo>
                <a:lnTo>
                  <a:pt x="1786708" y="238125"/>
                </a:lnTo>
                <a:lnTo>
                  <a:pt x="1786708" y="1415075"/>
                </a:lnTo>
                <a:lnTo>
                  <a:pt x="1786708" y="1415075"/>
                </a:lnTo>
                <a:lnTo>
                  <a:pt x="3175" y="1415075"/>
                </a:lnTo>
                <a:lnTo>
                  <a:pt x="3175" y="1415075"/>
                </a:lnTo>
                <a:cubicBezTo>
                  <a:pt x="2117" y="943383"/>
                  <a:pt x="1058" y="471692"/>
                  <a:pt x="0" y="0"/>
                </a:cubicBezTo>
                <a:lnTo>
                  <a:pt x="238571" y="27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0C567C64-4730-1D65-5542-85FFD58CF5F4}"/>
              </a:ext>
            </a:extLst>
          </p:cNvPr>
          <p:cNvSpPr/>
          <p:nvPr/>
        </p:nvSpPr>
        <p:spPr>
          <a:xfrm>
            <a:off x="6251243" y="4418086"/>
            <a:ext cx="1786708" cy="1412346"/>
          </a:xfrm>
          <a:custGeom>
            <a:avLst/>
            <a:gdLst>
              <a:gd name="connsiteX0" fmla="*/ 235396 w 1783533"/>
              <a:gd name="connsiteY0" fmla="*/ 0 h 1412346"/>
              <a:gd name="connsiteX1" fmla="*/ 1548137 w 1783533"/>
              <a:gd name="connsiteY1" fmla="*/ 0 h 1412346"/>
              <a:gd name="connsiteX2" fmla="*/ 1783533 w 1783533"/>
              <a:gd name="connsiteY2" fmla="*/ 235396 h 1412346"/>
              <a:gd name="connsiteX3" fmla="*/ 1783533 w 1783533"/>
              <a:gd name="connsiteY3" fmla="*/ 1412346 h 1412346"/>
              <a:gd name="connsiteX4" fmla="*/ 1783533 w 1783533"/>
              <a:gd name="connsiteY4" fmla="*/ 1412346 h 1412346"/>
              <a:gd name="connsiteX5" fmla="*/ 0 w 1783533"/>
              <a:gd name="connsiteY5" fmla="*/ 1412346 h 1412346"/>
              <a:gd name="connsiteX6" fmla="*/ 0 w 1783533"/>
              <a:gd name="connsiteY6" fmla="*/ 1412346 h 1412346"/>
              <a:gd name="connsiteX7" fmla="*/ 0 w 1783533"/>
              <a:gd name="connsiteY7" fmla="*/ 235396 h 1412346"/>
              <a:gd name="connsiteX8" fmla="*/ 235396 w 1783533"/>
              <a:gd name="connsiteY8" fmla="*/ 0 h 1412346"/>
              <a:gd name="connsiteX0" fmla="*/ 238571 w 1786708"/>
              <a:gd name="connsiteY0" fmla="*/ 0 h 1412346"/>
              <a:gd name="connsiteX1" fmla="*/ 1551312 w 1786708"/>
              <a:gd name="connsiteY1" fmla="*/ 0 h 1412346"/>
              <a:gd name="connsiteX2" fmla="*/ 1786708 w 1786708"/>
              <a:gd name="connsiteY2" fmla="*/ 235396 h 1412346"/>
              <a:gd name="connsiteX3" fmla="*/ 1786708 w 1786708"/>
              <a:gd name="connsiteY3" fmla="*/ 1412346 h 1412346"/>
              <a:gd name="connsiteX4" fmla="*/ 1786708 w 1786708"/>
              <a:gd name="connsiteY4" fmla="*/ 1412346 h 1412346"/>
              <a:gd name="connsiteX5" fmla="*/ 3175 w 1786708"/>
              <a:gd name="connsiteY5" fmla="*/ 1412346 h 1412346"/>
              <a:gd name="connsiteX6" fmla="*/ 3175 w 1786708"/>
              <a:gd name="connsiteY6" fmla="*/ 1412346 h 1412346"/>
              <a:gd name="connsiteX7" fmla="*/ 0 w 1786708"/>
              <a:gd name="connsiteY7" fmla="*/ 446 h 1412346"/>
              <a:gd name="connsiteX8" fmla="*/ 238571 w 1786708"/>
              <a:gd name="connsiteY8" fmla="*/ 0 h 141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6708" h="1412346">
                <a:moveTo>
                  <a:pt x="238571" y="0"/>
                </a:moveTo>
                <a:lnTo>
                  <a:pt x="1551312" y="0"/>
                </a:lnTo>
                <a:lnTo>
                  <a:pt x="1786708" y="235396"/>
                </a:lnTo>
                <a:lnTo>
                  <a:pt x="1786708" y="1412346"/>
                </a:lnTo>
                <a:lnTo>
                  <a:pt x="1786708" y="1412346"/>
                </a:lnTo>
                <a:lnTo>
                  <a:pt x="3175" y="1412346"/>
                </a:lnTo>
                <a:lnTo>
                  <a:pt x="3175" y="1412346"/>
                </a:lnTo>
                <a:cubicBezTo>
                  <a:pt x="2117" y="941713"/>
                  <a:pt x="1058" y="471079"/>
                  <a:pt x="0" y="446"/>
                </a:cubicBezTo>
                <a:lnTo>
                  <a:pt x="238571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A42C700B-9366-3077-66B5-B4373D1E46D8}"/>
              </a:ext>
            </a:extLst>
          </p:cNvPr>
          <p:cNvSpPr/>
          <p:nvPr/>
        </p:nvSpPr>
        <p:spPr>
          <a:xfrm>
            <a:off x="9273591" y="4415356"/>
            <a:ext cx="1786708" cy="1415075"/>
          </a:xfrm>
          <a:custGeom>
            <a:avLst/>
            <a:gdLst>
              <a:gd name="connsiteX0" fmla="*/ 235396 w 1783533"/>
              <a:gd name="connsiteY0" fmla="*/ 0 h 1412346"/>
              <a:gd name="connsiteX1" fmla="*/ 1548137 w 1783533"/>
              <a:gd name="connsiteY1" fmla="*/ 0 h 1412346"/>
              <a:gd name="connsiteX2" fmla="*/ 1783533 w 1783533"/>
              <a:gd name="connsiteY2" fmla="*/ 235396 h 1412346"/>
              <a:gd name="connsiteX3" fmla="*/ 1783533 w 1783533"/>
              <a:gd name="connsiteY3" fmla="*/ 1412346 h 1412346"/>
              <a:gd name="connsiteX4" fmla="*/ 1783533 w 1783533"/>
              <a:gd name="connsiteY4" fmla="*/ 1412346 h 1412346"/>
              <a:gd name="connsiteX5" fmla="*/ 0 w 1783533"/>
              <a:gd name="connsiteY5" fmla="*/ 1412346 h 1412346"/>
              <a:gd name="connsiteX6" fmla="*/ 0 w 1783533"/>
              <a:gd name="connsiteY6" fmla="*/ 1412346 h 1412346"/>
              <a:gd name="connsiteX7" fmla="*/ 0 w 1783533"/>
              <a:gd name="connsiteY7" fmla="*/ 235396 h 1412346"/>
              <a:gd name="connsiteX8" fmla="*/ 235396 w 1783533"/>
              <a:gd name="connsiteY8" fmla="*/ 0 h 1412346"/>
              <a:gd name="connsiteX0" fmla="*/ 238571 w 1786708"/>
              <a:gd name="connsiteY0" fmla="*/ 2729 h 1415075"/>
              <a:gd name="connsiteX1" fmla="*/ 1551312 w 1786708"/>
              <a:gd name="connsiteY1" fmla="*/ 2729 h 1415075"/>
              <a:gd name="connsiteX2" fmla="*/ 1786708 w 1786708"/>
              <a:gd name="connsiteY2" fmla="*/ 238125 h 1415075"/>
              <a:gd name="connsiteX3" fmla="*/ 1786708 w 1786708"/>
              <a:gd name="connsiteY3" fmla="*/ 1415075 h 1415075"/>
              <a:gd name="connsiteX4" fmla="*/ 1786708 w 1786708"/>
              <a:gd name="connsiteY4" fmla="*/ 1415075 h 1415075"/>
              <a:gd name="connsiteX5" fmla="*/ 3175 w 1786708"/>
              <a:gd name="connsiteY5" fmla="*/ 1415075 h 1415075"/>
              <a:gd name="connsiteX6" fmla="*/ 3175 w 1786708"/>
              <a:gd name="connsiteY6" fmla="*/ 1415075 h 1415075"/>
              <a:gd name="connsiteX7" fmla="*/ 0 w 1786708"/>
              <a:gd name="connsiteY7" fmla="*/ 0 h 1415075"/>
              <a:gd name="connsiteX8" fmla="*/ 238571 w 1786708"/>
              <a:gd name="connsiteY8" fmla="*/ 2729 h 141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6708" h="1415075">
                <a:moveTo>
                  <a:pt x="238571" y="2729"/>
                </a:moveTo>
                <a:lnTo>
                  <a:pt x="1551312" y="2729"/>
                </a:lnTo>
                <a:lnTo>
                  <a:pt x="1786708" y="238125"/>
                </a:lnTo>
                <a:lnTo>
                  <a:pt x="1786708" y="1415075"/>
                </a:lnTo>
                <a:lnTo>
                  <a:pt x="1786708" y="1415075"/>
                </a:lnTo>
                <a:lnTo>
                  <a:pt x="3175" y="1415075"/>
                </a:lnTo>
                <a:lnTo>
                  <a:pt x="3175" y="1415075"/>
                </a:lnTo>
                <a:cubicBezTo>
                  <a:pt x="2117" y="943383"/>
                  <a:pt x="1058" y="471692"/>
                  <a:pt x="0" y="0"/>
                </a:cubicBezTo>
                <a:lnTo>
                  <a:pt x="238571" y="27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CA923B-C4C1-B870-0B52-8A285739F75F}"/>
              </a:ext>
            </a:extLst>
          </p:cNvPr>
          <p:cNvSpPr/>
          <p:nvPr/>
        </p:nvSpPr>
        <p:spPr>
          <a:xfrm>
            <a:off x="3503679" y="1337654"/>
            <a:ext cx="7378574" cy="7899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Lorem ipsum odor </a:t>
            </a:r>
            <a:r>
              <a:rPr lang="en-US" sz="1200" dirty="0" err="1">
                <a:solidFill>
                  <a:schemeClr val="tx1"/>
                </a:solidFill>
              </a:rPr>
              <a:t>amet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consectetuer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adipiscing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elit</a:t>
            </a:r>
            <a:r>
              <a:rPr lang="en-US" sz="1200" dirty="0">
                <a:solidFill>
                  <a:schemeClr val="tx1"/>
                </a:solidFill>
              </a:rPr>
              <a:t>. Convallis </a:t>
            </a:r>
            <a:r>
              <a:rPr lang="en-US" sz="1200" dirty="0" err="1">
                <a:solidFill>
                  <a:schemeClr val="tx1"/>
                </a:solidFill>
              </a:rPr>
              <a:t>donec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blandit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interdum</a:t>
            </a:r>
            <a:r>
              <a:rPr lang="en-US" sz="1200" dirty="0">
                <a:solidFill>
                  <a:schemeClr val="tx1"/>
                </a:solidFill>
              </a:rPr>
              <a:t> in </a:t>
            </a:r>
            <a:r>
              <a:rPr lang="en-US" sz="1200" dirty="0" err="1">
                <a:solidFill>
                  <a:schemeClr val="tx1"/>
                </a:solidFill>
              </a:rPr>
              <a:t>aenean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justo</a:t>
            </a:r>
            <a:r>
              <a:rPr lang="en-US" sz="1200" dirty="0">
                <a:solidFill>
                  <a:schemeClr val="tx1"/>
                </a:solidFill>
              </a:rPr>
              <a:t> magna </a:t>
            </a:r>
            <a:r>
              <a:rPr lang="en-US" sz="1200" dirty="0" err="1">
                <a:solidFill>
                  <a:schemeClr val="tx1"/>
                </a:solidFill>
              </a:rPr>
              <a:t>bibendum</a:t>
            </a:r>
            <a:r>
              <a:rPr lang="en-US" sz="1200" dirty="0">
                <a:solidFill>
                  <a:schemeClr val="tx1"/>
                </a:solidFill>
              </a:rPr>
              <a:t>. Maecenas </a:t>
            </a:r>
            <a:r>
              <a:rPr lang="en-US" sz="1200" dirty="0" err="1">
                <a:solidFill>
                  <a:schemeClr val="tx1"/>
                </a:solidFill>
              </a:rPr>
              <a:t>turpis</a:t>
            </a:r>
            <a:r>
              <a:rPr lang="en-US" sz="1200" dirty="0">
                <a:solidFill>
                  <a:schemeClr val="tx1"/>
                </a:solidFill>
              </a:rPr>
              <a:t> nisi </a:t>
            </a:r>
            <a:r>
              <a:rPr lang="en-US" sz="1200" dirty="0" err="1">
                <a:solidFill>
                  <a:schemeClr val="tx1"/>
                </a:solidFill>
              </a:rPr>
              <a:t>eget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blandit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sociosqu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etiam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luctus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>
                <a:solidFill>
                  <a:schemeClr val="tx1"/>
                </a:solidFill>
              </a:rPr>
              <a:t>Nisl</a:t>
            </a:r>
            <a:r>
              <a:rPr lang="en-US" sz="1200" dirty="0">
                <a:solidFill>
                  <a:schemeClr val="tx1"/>
                </a:solidFill>
              </a:rPr>
              <a:t> lorem </a:t>
            </a:r>
            <a:r>
              <a:rPr lang="en-US" sz="1200" dirty="0" err="1">
                <a:solidFill>
                  <a:schemeClr val="tx1"/>
                </a:solidFill>
              </a:rPr>
              <a:t>laoreet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suscipit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praesent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netus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potenti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metus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vehicula</a:t>
            </a:r>
            <a:r>
              <a:rPr lang="en-US" sz="1200" dirty="0">
                <a:solidFill>
                  <a:schemeClr val="tx1"/>
                </a:solidFill>
              </a:rPr>
              <a:t>. Ante </a:t>
            </a:r>
            <a:r>
              <a:rPr lang="en-US" sz="1200" dirty="0" err="1">
                <a:solidFill>
                  <a:schemeClr val="tx1"/>
                </a:solidFill>
              </a:rPr>
              <a:t>ante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dignissim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sagittis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augue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malesuada</a:t>
            </a:r>
            <a:r>
              <a:rPr lang="en-US" sz="1200" dirty="0">
                <a:solidFill>
                  <a:schemeClr val="tx1"/>
                </a:solidFill>
              </a:rPr>
              <a:t> id </a:t>
            </a:r>
            <a:r>
              <a:rPr lang="en-US" sz="1200" dirty="0" err="1">
                <a:solidFill>
                  <a:schemeClr val="tx1"/>
                </a:solidFill>
              </a:rPr>
              <a:t>elementum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mattis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>
                <a:solidFill>
                  <a:schemeClr val="tx1"/>
                </a:solidFill>
              </a:rPr>
              <a:t>Malesuada</a:t>
            </a:r>
            <a:r>
              <a:rPr lang="en-US" sz="1200" dirty="0">
                <a:solidFill>
                  <a:schemeClr val="tx1"/>
                </a:solidFill>
              </a:rPr>
              <a:t> convallis </a:t>
            </a:r>
            <a:r>
              <a:rPr lang="en-US" sz="1200" dirty="0" err="1">
                <a:solidFill>
                  <a:schemeClr val="tx1"/>
                </a:solidFill>
              </a:rPr>
              <a:t>litora</a:t>
            </a:r>
            <a:r>
              <a:rPr lang="en-US" sz="1200" dirty="0">
                <a:solidFill>
                  <a:schemeClr val="tx1"/>
                </a:solidFill>
              </a:rPr>
              <a:t>; magna </a:t>
            </a:r>
            <a:r>
              <a:rPr lang="en-US" sz="1200" dirty="0" err="1">
                <a:solidFill>
                  <a:schemeClr val="tx1"/>
                </a:solidFill>
              </a:rPr>
              <a:t>nascetur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mollis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metus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dictumst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ridiculus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erat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2A515-ACE3-E48D-1DA1-7A5CAD72A6B3}"/>
              </a:ext>
            </a:extLst>
          </p:cNvPr>
          <p:cNvSpPr/>
          <p:nvPr/>
        </p:nvSpPr>
        <p:spPr>
          <a:xfrm>
            <a:off x="3503679" y="2498755"/>
            <a:ext cx="1219190" cy="226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C067AB-F381-9E4D-BC6D-1315591FA7CB}"/>
              </a:ext>
            </a:extLst>
          </p:cNvPr>
          <p:cNvSpPr/>
          <p:nvPr/>
        </p:nvSpPr>
        <p:spPr>
          <a:xfrm>
            <a:off x="3413145" y="2792994"/>
            <a:ext cx="1412340" cy="4119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Code description</a:t>
            </a:r>
          </a:p>
          <a:p>
            <a:r>
              <a:rPr lang="en-US" sz="1000" dirty="0"/>
              <a:t>…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4595B-E503-C736-3002-74819ED179C9}"/>
              </a:ext>
            </a:extLst>
          </p:cNvPr>
          <p:cNvSpPr/>
          <p:nvPr/>
        </p:nvSpPr>
        <p:spPr>
          <a:xfrm>
            <a:off x="3413145" y="3250189"/>
            <a:ext cx="1412340" cy="57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Monospac821 BT" panose="020B0609020202020204" pitchFamily="49" charset="0"/>
              </a:rPr>
              <a:t>Code block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BB7129-2249-5F65-7868-2C7A8214433F}"/>
              </a:ext>
            </a:extLst>
          </p:cNvPr>
          <p:cNvSpPr/>
          <p:nvPr/>
        </p:nvSpPr>
        <p:spPr>
          <a:xfrm>
            <a:off x="3367887" y="2743204"/>
            <a:ext cx="1528524" cy="1149785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EF7101-218A-8449-9F88-D4EC7231BC11}"/>
              </a:ext>
            </a:extLst>
          </p:cNvPr>
          <p:cNvCxnSpPr/>
          <p:nvPr/>
        </p:nvCxnSpPr>
        <p:spPr>
          <a:xfrm>
            <a:off x="232384" y="362138"/>
            <a:ext cx="552261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FA589B-459A-BD4A-8277-7AD129800B3F}"/>
              </a:ext>
            </a:extLst>
          </p:cNvPr>
          <p:cNvSpPr txBox="1"/>
          <p:nvPr/>
        </p:nvSpPr>
        <p:spPr>
          <a:xfrm>
            <a:off x="775593" y="190124"/>
            <a:ext cx="138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67FFB0-0602-F5CE-4886-567BC06EC038}"/>
              </a:ext>
            </a:extLst>
          </p:cNvPr>
          <p:cNvSpPr/>
          <p:nvPr/>
        </p:nvSpPr>
        <p:spPr>
          <a:xfrm>
            <a:off x="6504904" y="2494229"/>
            <a:ext cx="1219190" cy="226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 Title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1EAE5E-A9BC-F750-055D-AA1262E2908E}"/>
              </a:ext>
            </a:extLst>
          </p:cNvPr>
          <p:cNvSpPr/>
          <p:nvPr/>
        </p:nvSpPr>
        <p:spPr>
          <a:xfrm>
            <a:off x="6414370" y="2788468"/>
            <a:ext cx="1412340" cy="4119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Code description</a:t>
            </a:r>
          </a:p>
          <a:p>
            <a:r>
              <a:rPr lang="en-US" sz="1000" dirty="0"/>
              <a:t>…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7E43F5-D2AB-5DF9-6736-16B81848CB6F}"/>
              </a:ext>
            </a:extLst>
          </p:cNvPr>
          <p:cNvSpPr/>
          <p:nvPr/>
        </p:nvSpPr>
        <p:spPr>
          <a:xfrm>
            <a:off x="6414370" y="3245663"/>
            <a:ext cx="1412340" cy="57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Monospac821 BT" panose="020B0609020202020204" pitchFamily="49" charset="0"/>
              </a:rPr>
              <a:t>Code block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2D6CC9-FF59-11B8-F692-5F07157A882E}"/>
              </a:ext>
            </a:extLst>
          </p:cNvPr>
          <p:cNvSpPr/>
          <p:nvPr/>
        </p:nvSpPr>
        <p:spPr>
          <a:xfrm>
            <a:off x="6369112" y="2738678"/>
            <a:ext cx="1528524" cy="1149785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CF3868-90EE-8FF0-33A0-7D810EBCC887}"/>
              </a:ext>
            </a:extLst>
          </p:cNvPr>
          <p:cNvSpPr/>
          <p:nvPr/>
        </p:nvSpPr>
        <p:spPr>
          <a:xfrm>
            <a:off x="9533288" y="2489703"/>
            <a:ext cx="1219190" cy="226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F100D2-1F80-38C0-0C8F-2DD1CDC250C6}"/>
              </a:ext>
            </a:extLst>
          </p:cNvPr>
          <p:cNvSpPr/>
          <p:nvPr/>
        </p:nvSpPr>
        <p:spPr>
          <a:xfrm>
            <a:off x="9442754" y="2783942"/>
            <a:ext cx="1412340" cy="4119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Code description</a:t>
            </a:r>
          </a:p>
          <a:p>
            <a:r>
              <a:rPr lang="en-US" sz="1000" dirty="0"/>
              <a:t>…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0439A4-8999-989C-B762-7A8F8960D854}"/>
              </a:ext>
            </a:extLst>
          </p:cNvPr>
          <p:cNvSpPr/>
          <p:nvPr/>
        </p:nvSpPr>
        <p:spPr>
          <a:xfrm>
            <a:off x="9442754" y="3241137"/>
            <a:ext cx="1412340" cy="57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Monospac821 BT" panose="020B0609020202020204" pitchFamily="49" charset="0"/>
              </a:rPr>
              <a:t>Code block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061817-B395-E6BC-2538-C1AE6AFE9EF8}"/>
              </a:ext>
            </a:extLst>
          </p:cNvPr>
          <p:cNvSpPr/>
          <p:nvPr/>
        </p:nvSpPr>
        <p:spPr>
          <a:xfrm>
            <a:off x="9397496" y="2734152"/>
            <a:ext cx="1528524" cy="1149785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12205E-0C17-91C6-F2CC-01728F9B1C20}"/>
              </a:ext>
            </a:extLst>
          </p:cNvPr>
          <p:cNvSpPr/>
          <p:nvPr/>
        </p:nvSpPr>
        <p:spPr>
          <a:xfrm>
            <a:off x="3502180" y="4427141"/>
            <a:ext cx="1219190" cy="226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 Title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72918A-D28E-DB50-1F03-63D88A1DADBF}"/>
              </a:ext>
            </a:extLst>
          </p:cNvPr>
          <p:cNvSpPr/>
          <p:nvPr/>
        </p:nvSpPr>
        <p:spPr>
          <a:xfrm>
            <a:off x="3411646" y="4721380"/>
            <a:ext cx="1412340" cy="4119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Code description</a:t>
            </a:r>
          </a:p>
          <a:p>
            <a:r>
              <a:rPr lang="en-US" sz="1000" dirty="0"/>
              <a:t>…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2C836F-F953-D72B-EC61-E8CADE4C190B}"/>
              </a:ext>
            </a:extLst>
          </p:cNvPr>
          <p:cNvSpPr/>
          <p:nvPr/>
        </p:nvSpPr>
        <p:spPr>
          <a:xfrm>
            <a:off x="3411646" y="5178575"/>
            <a:ext cx="1412340" cy="57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Monospac821 BT" panose="020B0609020202020204" pitchFamily="49" charset="0"/>
              </a:rPr>
              <a:t>Code block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0A20E8-7C0C-7836-A21E-EC06C68D34EC}"/>
              </a:ext>
            </a:extLst>
          </p:cNvPr>
          <p:cNvSpPr/>
          <p:nvPr/>
        </p:nvSpPr>
        <p:spPr>
          <a:xfrm>
            <a:off x="3366388" y="4671590"/>
            <a:ext cx="1528524" cy="1149785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A4B8C9-C285-961D-25D5-D2990F786DE9}"/>
              </a:ext>
            </a:extLst>
          </p:cNvPr>
          <p:cNvSpPr/>
          <p:nvPr/>
        </p:nvSpPr>
        <p:spPr>
          <a:xfrm>
            <a:off x="6503405" y="4422615"/>
            <a:ext cx="1219190" cy="226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 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E832F5-46BC-B104-26B5-58ADE91312CD}"/>
              </a:ext>
            </a:extLst>
          </p:cNvPr>
          <p:cNvSpPr/>
          <p:nvPr/>
        </p:nvSpPr>
        <p:spPr>
          <a:xfrm>
            <a:off x="6412871" y="4716854"/>
            <a:ext cx="1412340" cy="4119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Code description</a:t>
            </a:r>
          </a:p>
          <a:p>
            <a:r>
              <a:rPr lang="en-US" sz="1000" dirty="0"/>
              <a:t>…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57287E-331F-D3F2-0802-C9A39A557BCA}"/>
              </a:ext>
            </a:extLst>
          </p:cNvPr>
          <p:cNvSpPr/>
          <p:nvPr/>
        </p:nvSpPr>
        <p:spPr>
          <a:xfrm>
            <a:off x="6412871" y="5174049"/>
            <a:ext cx="1412340" cy="57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Monospac821 BT" panose="020B0609020202020204" pitchFamily="49" charset="0"/>
              </a:rPr>
              <a:t>Code block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5ADB60-D4A6-5FD4-DCF7-0943DF4D397E}"/>
              </a:ext>
            </a:extLst>
          </p:cNvPr>
          <p:cNvSpPr/>
          <p:nvPr/>
        </p:nvSpPr>
        <p:spPr>
          <a:xfrm>
            <a:off x="6367613" y="4667064"/>
            <a:ext cx="1528524" cy="1149785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49B3AE-0518-DE05-AE46-FA0B528B5973}"/>
              </a:ext>
            </a:extLst>
          </p:cNvPr>
          <p:cNvSpPr/>
          <p:nvPr/>
        </p:nvSpPr>
        <p:spPr>
          <a:xfrm>
            <a:off x="9531789" y="4418089"/>
            <a:ext cx="1219190" cy="226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04035E-953D-FFD5-C488-F30A358B41A1}"/>
              </a:ext>
            </a:extLst>
          </p:cNvPr>
          <p:cNvSpPr/>
          <p:nvPr/>
        </p:nvSpPr>
        <p:spPr>
          <a:xfrm>
            <a:off x="9441255" y="4712328"/>
            <a:ext cx="1412340" cy="4119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Code description</a:t>
            </a:r>
          </a:p>
          <a:p>
            <a:r>
              <a:rPr lang="en-US" sz="1000" dirty="0"/>
              <a:t>…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649832-3CD5-2DC0-A08F-B39BF2BB3252}"/>
              </a:ext>
            </a:extLst>
          </p:cNvPr>
          <p:cNvSpPr/>
          <p:nvPr/>
        </p:nvSpPr>
        <p:spPr>
          <a:xfrm>
            <a:off x="9441255" y="5169523"/>
            <a:ext cx="1412340" cy="57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Monospac821 BT" panose="020B0609020202020204" pitchFamily="49" charset="0"/>
              </a:rPr>
              <a:t>Code block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  <a:p>
            <a:r>
              <a:rPr lang="en-US" sz="800" dirty="0">
                <a:latin typeface="Monospac821 BT" panose="020B0609020202020204" pitchFamily="49" charset="0"/>
              </a:rPr>
              <a:t> 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B5DA37-4F3D-0EEF-8E86-FEC6736F565D}"/>
              </a:ext>
            </a:extLst>
          </p:cNvPr>
          <p:cNvSpPr/>
          <p:nvPr/>
        </p:nvSpPr>
        <p:spPr>
          <a:xfrm>
            <a:off x="9395997" y="4662538"/>
            <a:ext cx="1528524" cy="1149785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0CDE73-3708-A62B-6EEE-34919955EBFA}"/>
              </a:ext>
            </a:extLst>
          </p:cNvPr>
          <p:cNvSpPr txBox="1"/>
          <p:nvPr/>
        </p:nvSpPr>
        <p:spPr>
          <a:xfrm>
            <a:off x="2435360" y="190124"/>
            <a:ext cx="1066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2A1EB-FB52-AD36-52BB-093F3CB93DC8}"/>
              </a:ext>
            </a:extLst>
          </p:cNvPr>
          <p:cNvSpPr txBox="1"/>
          <p:nvPr/>
        </p:nvSpPr>
        <p:spPr>
          <a:xfrm>
            <a:off x="2968770" y="2079598"/>
            <a:ext cx="1783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CARD CONTIANER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34E7C1-6E4C-D65E-AEC7-E91BEA0228C9}"/>
              </a:ext>
            </a:extLst>
          </p:cNvPr>
          <p:cNvSpPr/>
          <p:nvPr/>
        </p:nvSpPr>
        <p:spPr>
          <a:xfrm>
            <a:off x="3060071" y="2324481"/>
            <a:ext cx="8209983" cy="369607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1B382-A4D2-4E0A-1393-7D6379CE5F59}"/>
              </a:ext>
            </a:extLst>
          </p:cNvPr>
          <p:cNvSpPr txBox="1"/>
          <p:nvPr/>
        </p:nvSpPr>
        <p:spPr>
          <a:xfrm>
            <a:off x="3411646" y="3841401"/>
            <a:ext cx="1783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CARD CONTENT</a:t>
            </a:r>
          </a:p>
        </p:txBody>
      </p:sp>
    </p:spTree>
    <p:extLst>
      <p:ext uri="{BB962C8B-B14F-4D97-AF65-F5344CB8AC3E}">
        <p14:creationId xmlns:p14="http://schemas.microsoft.com/office/powerpoint/2010/main" val="15071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150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Monospac821 BT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Stuart Gross</dc:creator>
  <cp:lastModifiedBy>Stuart Gross</cp:lastModifiedBy>
  <cp:revision>8</cp:revision>
  <dcterms:created xsi:type="dcterms:W3CDTF">2024-12-26T13:55:30Z</dcterms:created>
  <dcterms:modified xsi:type="dcterms:W3CDTF">2024-12-27T02:36:31Z</dcterms:modified>
</cp:coreProperties>
</file>