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590" y="-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E75B-EF35-4A55-8F88-0E9656CA9B8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6512-D3BE-4EC5-A88E-D3A97E76C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0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E75B-EF35-4A55-8F88-0E9656CA9B8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6512-D3BE-4EC5-A88E-D3A97E76C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E75B-EF35-4A55-8F88-0E9656CA9B8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6512-D3BE-4EC5-A88E-D3A97E76C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E75B-EF35-4A55-8F88-0E9656CA9B8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6512-D3BE-4EC5-A88E-D3A97E76C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6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E75B-EF35-4A55-8F88-0E9656CA9B8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6512-D3BE-4EC5-A88E-D3A97E76C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5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E75B-EF35-4A55-8F88-0E9656CA9B8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6512-D3BE-4EC5-A88E-D3A97E76C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3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E75B-EF35-4A55-8F88-0E9656CA9B8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6512-D3BE-4EC5-A88E-D3A97E76C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7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E75B-EF35-4A55-8F88-0E9656CA9B8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6512-D3BE-4EC5-A88E-D3A97E76C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5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E75B-EF35-4A55-8F88-0E9656CA9B8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6512-D3BE-4EC5-A88E-D3A97E76C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3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E75B-EF35-4A55-8F88-0E9656CA9B8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6512-D3BE-4EC5-A88E-D3A97E76C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1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E75B-EF35-4A55-8F88-0E9656CA9B8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6512-D3BE-4EC5-A88E-D3A97E76C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0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0EE75B-EF35-4A55-8F88-0E9656CA9B8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456512-D3BE-4EC5-A88E-D3A97E76C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2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B5C579-AEC6-27B5-E2FB-16249759F2C4}"/>
              </a:ext>
            </a:extLst>
          </p:cNvPr>
          <p:cNvSpPr/>
          <p:nvPr/>
        </p:nvSpPr>
        <p:spPr>
          <a:xfrm>
            <a:off x="182879" y="2760276"/>
            <a:ext cx="6522721" cy="3914844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E2F263B5-FB0B-A9A9-314B-EEB0254107A1}"/>
              </a:ext>
            </a:extLst>
          </p:cNvPr>
          <p:cNvSpPr/>
          <p:nvPr/>
        </p:nvSpPr>
        <p:spPr>
          <a:xfrm>
            <a:off x="-426720" y="678029"/>
            <a:ext cx="7833360" cy="1952551"/>
          </a:xfrm>
          <a:prstGeom prst="snip2Diag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E6F2DC-8A78-34A9-EE9E-B42BB9F4BD94}"/>
              </a:ext>
            </a:extLst>
          </p:cNvPr>
          <p:cNvSpPr/>
          <p:nvPr/>
        </p:nvSpPr>
        <p:spPr>
          <a:xfrm>
            <a:off x="309379" y="3030744"/>
            <a:ext cx="4026401" cy="351484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ABOUT ME</a:t>
            </a:r>
          </a:p>
          <a:p>
            <a:endParaRPr lang="en-US" sz="675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sz="675" dirty="0">
                <a:solidFill>
                  <a:schemeClr val="tx1"/>
                </a:solidFill>
              </a:rPr>
              <a:t>Lorem ipsum odor </a:t>
            </a:r>
            <a:r>
              <a:rPr lang="en-US" sz="675" dirty="0" err="1">
                <a:solidFill>
                  <a:schemeClr val="tx1"/>
                </a:solidFill>
              </a:rPr>
              <a:t>amet</a:t>
            </a:r>
            <a:r>
              <a:rPr lang="en-US" sz="675" dirty="0">
                <a:solidFill>
                  <a:schemeClr val="tx1"/>
                </a:solidFill>
              </a:rPr>
              <a:t>, </a:t>
            </a:r>
            <a:r>
              <a:rPr lang="en-US" sz="675" dirty="0" err="1">
                <a:solidFill>
                  <a:schemeClr val="tx1"/>
                </a:solidFill>
              </a:rPr>
              <a:t>consectetuer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adipiscing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elit</a:t>
            </a:r>
            <a:r>
              <a:rPr lang="en-US" sz="675" dirty="0">
                <a:solidFill>
                  <a:schemeClr val="tx1"/>
                </a:solidFill>
              </a:rPr>
              <a:t>. Convallis </a:t>
            </a:r>
            <a:r>
              <a:rPr lang="en-US" sz="675" dirty="0" err="1">
                <a:solidFill>
                  <a:schemeClr val="tx1"/>
                </a:solidFill>
              </a:rPr>
              <a:t>donec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blandit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interdum</a:t>
            </a:r>
            <a:r>
              <a:rPr lang="en-US" sz="675" dirty="0">
                <a:solidFill>
                  <a:schemeClr val="tx1"/>
                </a:solidFill>
              </a:rPr>
              <a:t> in </a:t>
            </a:r>
            <a:r>
              <a:rPr lang="en-US" sz="675" dirty="0" err="1">
                <a:solidFill>
                  <a:schemeClr val="tx1"/>
                </a:solidFill>
              </a:rPr>
              <a:t>aenean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justo</a:t>
            </a:r>
            <a:r>
              <a:rPr lang="en-US" sz="675" dirty="0">
                <a:solidFill>
                  <a:schemeClr val="tx1"/>
                </a:solidFill>
              </a:rPr>
              <a:t> magna </a:t>
            </a:r>
            <a:r>
              <a:rPr lang="en-US" sz="675" dirty="0" err="1">
                <a:solidFill>
                  <a:schemeClr val="tx1"/>
                </a:solidFill>
              </a:rPr>
              <a:t>bibendum</a:t>
            </a:r>
            <a:r>
              <a:rPr lang="en-US" sz="675" dirty="0">
                <a:solidFill>
                  <a:schemeClr val="tx1"/>
                </a:solidFill>
              </a:rPr>
              <a:t>. Maecenas </a:t>
            </a:r>
            <a:r>
              <a:rPr lang="en-US" sz="675" dirty="0" err="1">
                <a:solidFill>
                  <a:schemeClr val="tx1"/>
                </a:solidFill>
              </a:rPr>
              <a:t>turpis</a:t>
            </a:r>
            <a:r>
              <a:rPr lang="en-US" sz="675" dirty="0">
                <a:solidFill>
                  <a:schemeClr val="tx1"/>
                </a:solidFill>
              </a:rPr>
              <a:t> nisi </a:t>
            </a:r>
            <a:r>
              <a:rPr lang="en-US" sz="675" dirty="0" err="1">
                <a:solidFill>
                  <a:schemeClr val="tx1"/>
                </a:solidFill>
              </a:rPr>
              <a:t>eget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blandit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quam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sociosqu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etiam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luctus</a:t>
            </a:r>
            <a:r>
              <a:rPr lang="en-US" sz="675" dirty="0">
                <a:solidFill>
                  <a:schemeClr val="tx1"/>
                </a:solidFill>
              </a:rPr>
              <a:t>. </a:t>
            </a:r>
            <a:r>
              <a:rPr lang="en-US" sz="675" dirty="0" err="1">
                <a:solidFill>
                  <a:schemeClr val="tx1"/>
                </a:solidFill>
              </a:rPr>
              <a:t>Nisl</a:t>
            </a:r>
            <a:r>
              <a:rPr lang="en-US" sz="675" dirty="0">
                <a:solidFill>
                  <a:schemeClr val="tx1"/>
                </a:solidFill>
              </a:rPr>
              <a:t> lorem </a:t>
            </a:r>
            <a:r>
              <a:rPr lang="en-US" sz="675" dirty="0" err="1">
                <a:solidFill>
                  <a:schemeClr val="tx1"/>
                </a:solidFill>
              </a:rPr>
              <a:t>laoreet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suscipit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praesent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netus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potenti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metus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vehicula</a:t>
            </a:r>
            <a:r>
              <a:rPr lang="en-US" sz="675" dirty="0">
                <a:solidFill>
                  <a:schemeClr val="tx1"/>
                </a:solidFill>
              </a:rPr>
              <a:t>. Ante </a:t>
            </a:r>
            <a:r>
              <a:rPr lang="en-US" sz="675" dirty="0" err="1">
                <a:solidFill>
                  <a:schemeClr val="tx1"/>
                </a:solidFill>
              </a:rPr>
              <a:t>ante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dignissim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sagittis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augue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malesuada</a:t>
            </a:r>
            <a:r>
              <a:rPr lang="en-US" sz="675" dirty="0">
                <a:solidFill>
                  <a:schemeClr val="tx1"/>
                </a:solidFill>
              </a:rPr>
              <a:t> id </a:t>
            </a:r>
            <a:r>
              <a:rPr lang="en-US" sz="675" dirty="0" err="1">
                <a:solidFill>
                  <a:schemeClr val="tx1"/>
                </a:solidFill>
              </a:rPr>
              <a:t>elementum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mattis</a:t>
            </a:r>
            <a:r>
              <a:rPr lang="en-US" sz="675" dirty="0">
                <a:solidFill>
                  <a:schemeClr val="tx1"/>
                </a:solidFill>
              </a:rPr>
              <a:t>. </a:t>
            </a:r>
            <a:r>
              <a:rPr lang="en-US" sz="675" dirty="0" err="1">
                <a:solidFill>
                  <a:schemeClr val="tx1"/>
                </a:solidFill>
              </a:rPr>
              <a:t>Malesuada</a:t>
            </a:r>
            <a:r>
              <a:rPr lang="en-US" sz="675" dirty="0">
                <a:solidFill>
                  <a:schemeClr val="tx1"/>
                </a:solidFill>
              </a:rPr>
              <a:t> convallis </a:t>
            </a:r>
            <a:r>
              <a:rPr lang="en-US" sz="675" dirty="0" err="1">
                <a:solidFill>
                  <a:schemeClr val="tx1"/>
                </a:solidFill>
              </a:rPr>
              <a:t>litora</a:t>
            </a:r>
            <a:r>
              <a:rPr lang="en-US" sz="675" dirty="0">
                <a:solidFill>
                  <a:schemeClr val="tx1"/>
                </a:solidFill>
              </a:rPr>
              <a:t>; magna </a:t>
            </a:r>
            <a:r>
              <a:rPr lang="en-US" sz="675" dirty="0" err="1">
                <a:solidFill>
                  <a:schemeClr val="tx1"/>
                </a:solidFill>
              </a:rPr>
              <a:t>nascetur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mollis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metus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dictumst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ridiculus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erat</a:t>
            </a:r>
            <a:r>
              <a:rPr lang="en-US" sz="675" dirty="0">
                <a:solidFill>
                  <a:schemeClr val="tx1"/>
                </a:solidFill>
              </a:rPr>
              <a:t>.</a:t>
            </a:r>
          </a:p>
          <a:p>
            <a:endParaRPr lang="en-US" sz="675" dirty="0">
              <a:solidFill>
                <a:schemeClr val="tx1"/>
              </a:solidFill>
            </a:endParaRPr>
          </a:p>
          <a:p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800" b="1" dirty="0">
                <a:solidFill>
                  <a:schemeClr val="tx1"/>
                </a:solidFill>
              </a:rPr>
              <a:t>BACKGROUND</a:t>
            </a:r>
          </a:p>
          <a:p>
            <a:r>
              <a:rPr lang="en-US" sz="675" dirty="0">
                <a:solidFill>
                  <a:schemeClr val="tx1"/>
                </a:solidFill>
              </a:rPr>
              <a:t>Lorem ipsum odor </a:t>
            </a:r>
            <a:r>
              <a:rPr lang="en-US" sz="675" dirty="0" err="1">
                <a:solidFill>
                  <a:schemeClr val="tx1"/>
                </a:solidFill>
              </a:rPr>
              <a:t>amet</a:t>
            </a:r>
            <a:r>
              <a:rPr lang="en-US" sz="675" dirty="0">
                <a:solidFill>
                  <a:schemeClr val="tx1"/>
                </a:solidFill>
              </a:rPr>
              <a:t>, </a:t>
            </a:r>
            <a:r>
              <a:rPr lang="en-US" sz="675" dirty="0" err="1">
                <a:solidFill>
                  <a:schemeClr val="tx1"/>
                </a:solidFill>
              </a:rPr>
              <a:t>consectetuer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adipiscing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elit</a:t>
            </a:r>
            <a:r>
              <a:rPr lang="en-US" sz="675" dirty="0">
                <a:solidFill>
                  <a:schemeClr val="tx1"/>
                </a:solidFill>
              </a:rPr>
              <a:t>. Convallis </a:t>
            </a:r>
            <a:r>
              <a:rPr lang="en-US" sz="675" dirty="0" err="1">
                <a:solidFill>
                  <a:schemeClr val="tx1"/>
                </a:solidFill>
              </a:rPr>
              <a:t>donec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blandit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interdum</a:t>
            </a:r>
            <a:r>
              <a:rPr lang="en-US" sz="675" dirty="0">
                <a:solidFill>
                  <a:schemeClr val="tx1"/>
                </a:solidFill>
              </a:rPr>
              <a:t> in </a:t>
            </a:r>
            <a:r>
              <a:rPr lang="en-US" sz="675" dirty="0" err="1">
                <a:solidFill>
                  <a:schemeClr val="tx1"/>
                </a:solidFill>
              </a:rPr>
              <a:t>aenean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justo</a:t>
            </a:r>
            <a:r>
              <a:rPr lang="en-US" sz="675" dirty="0">
                <a:solidFill>
                  <a:schemeClr val="tx1"/>
                </a:solidFill>
              </a:rPr>
              <a:t> magna </a:t>
            </a:r>
            <a:r>
              <a:rPr lang="en-US" sz="675" dirty="0" err="1">
                <a:solidFill>
                  <a:schemeClr val="tx1"/>
                </a:solidFill>
              </a:rPr>
              <a:t>bibendum</a:t>
            </a:r>
            <a:r>
              <a:rPr lang="en-US" sz="675" dirty="0">
                <a:solidFill>
                  <a:schemeClr val="tx1"/>
                </a:solidFill>
              </a:rPr>
              <a:t>. Maecenas </a:t>
            </a:r>
            <a:r>
              <a:rPr lang="en-US" sz="675" dirty="0" err="1">
                <a:solidFill>
                  <a:schemeClr val="tx1"/>
                </a:solidFill>
              </a:rPr>
              <a:t>turpis</a:t>
            </a:r>
            <a:r>
              <a:rPr lang="en-US" sz="675" dirty="0">
                <a:solidFill>
                  <a:schemeClr val="tx1"/>
                </a:solidFill>
              </a:rPr>
              <a:t> nisi </a:t>
            </a:r>
            <a:r>
              <a:rPr lang="en-US" sz="675" dirty="0" err="1">
                <a:solidFill>
                  <a:schemeClr val="tx1"/>
                </a:solidFill>
              </a:rPr>
              <a:t>eget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blandit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quam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sociosqu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etiam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luctus</a:t>
            </a:r>
            <a:r>
              <a:rPr lang="en-US" sz="675" dirty="0">
                <a:solidFill>
                  <a:schemeClr val="tx1"/>
                </a:solidFill>
              </a:rPr>
              <a:t>. </a:t>
            </a:r>
            <a:r>
              <a:rPr lang="en-US" sz="675" dirty="0" err="1">
                <a:solidFill>
                  <a:schemeClr val="tx1"/>
                </a:solidFill>
              </a:rPr>
              <a:t>Nisl</a:t>
            </a:r>
            <a:r>
              <a:rPr lang="en-US" sz="675" dirty="0">
                <a:solidFill>
                  <a:schemeClr val="tx1"/>
                </a:solidFill>
              </a:rPr>
              <a:t> lorem </a:t>
            </a:r>
            <a:r>
              <a:rPr lang="en-US" sz="675" dirty="0" err="1">
                <a:solidFill>
                  <a:schemeClr val="tx1"/>
                </a:solidFill>
              </a:rPr>
              <a:t>laoreet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suscipit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praesent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netus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potenti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metus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vehicula</a:t>
            </a:r>
            <a:r>
              <a:rPr lang="en-US" sz="675" dirty="0">
                <a:solidFill>
                  <a:schemeClr val="tx1"/>
                </a:solidFill>
              </a:rPr>
              <a:t>. Ante </a:t>
            </a:r>
            <a:r>
              <a:rPr lang="en-US" sz="675" dirty="0" err="1">
                <a:solidFill>
                  <a:schemeClr val="tx1"/>
                </a:solidFill>
              </a:rPr>
              <a:t>ante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dignissim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sagittis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augue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malesuada</a:t>
            </a:r>
            <a:r>
              <a:rPr lang="en-US" sz="675" dirty="0">
                <a:solidFill>
                  <a:schemeClr val="tx1"/>
                </a:solidFill>
              </a:rPr>
              <a:t> id </a:t>
            </a:r>
            <a:r>
              <a:rPr lang="en-US" sz="675" dirty="0" err="1">
                <a:solidFill>
                  <a:schemeClr val="tx1"/>
                </a:solidFill>
              </a:rPr>
              <a:t>elementum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mattis</a:t>
            </a:r>
            <a:r>
              <a:rPr lang="en-US" sz="675" dirty="0">
                <a:solidFill>
                  <a:schemeClr val="tx1"/>
                </a:solidFill>
              </a:rPr>
              <a:t>. </a:t>
            </a:r>
            <a:r>
              <a:rPr lang="en-US" sz="675" dirty="0" err="1">
                <a:solidFill>
                  <a:schemeClr val="tx1"/>
                </a:solidFill>
              </a:rPr>
              <a:t>Malesuada</a:t>
            </a:r>
            <a:r>
              <a:rPr lang="en-US" sz="675" dirty="0">
                <a:solidFill>
                  <a:schemeClr val="tx1"/>
                </a:solidFill>
              </a:rPr>
              <a:t> convallis </a:t>
            </a:r>
            <a:r>
              <a:rPr lang="en-US" sz="675" dirty="0" err="1">
                <a:solidFill>
                  <a:schemeClr val="tx1"/>
                </a:solidFill>
              </a:rPr>
              <a:t>litora</a:t>
            </a:r>
            <a:r>
              <a:rPr lang="en-US" sz="675" dirty="0">
                <a:solidFill>
                  <a:schemeClr val="tx1"/>
                </a:solidFill>
              </a:rPr>
              <a:t>; magna </a:t>
            </a:r>
            <a:r>
              <a:rPr lang="en-US" sz="675" dirty="0" err="1">
                <a:solidFill>
                  <a:schemeClr val="tx1"/>
                </a:solidFill>
              </a:rPr>
              <a:t>nascetur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mollis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metus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dictumst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ridiculus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erat</a:t>
            </a:r>
            <a:r>
              <a:rPr lang="en-US" sz="675" dirty="0">
                <a:solidFill>
                  <a:schemeClr val="tx1"/>
                </a:solidFill>
              </a:rPr>
              <a:t>.</a:t>
            </a:r>
          </a:p>
          <a:p>
            <a:endParaRPr lang="en-US" sz="675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HOW I CAN HELP</a:t>
            </a:r>
          </a:p>
          <a:p>
            <a:r>
              <a:rPr lang="en-US" sz="675" dirty="0">
                <a:solidFill>
                  <a:schemeClr val="tx1"/>
                </a:solidFill>
              </a:rPr>
              <a:t>Lorem ipsum odor </a:t>
            </a:r>
            <a:r>
              <a:rPr lang="en-US" sz="675" dirty="0" err="1">
                <a:solidFill>
                  <a:schemeClr val="tx1"/>
                </a:solidFill>
              </a:rPr>
              <a:t>amet</a:t>
            </a:r>
            <a:r>
              <a:rPr lang="en-US" sz="675" dirty="0">
                <a:solidFill>
                  <a:schemeClr val="tx1"/>
                </a:solidFill>
              </a:rPr>
              <a:t>, </a:t>
            </a:r>
            <a:r>
              <a:rPr lang="en-US" sz="675" dirty="0" err="1">
                <a:solidFill>
                  <a:schemeClr val="tx1"/>
                </a:solidFill>
              </a:rPr>
              <a:t>consectetuer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adipiscing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elit</a:t>
            </a:r>
            <a:r>
              <a:rPr lang="en-US" sz="675" dirty="0">
                <a:solidFill>
                  <a:schemeClr val="tx1"/>
                </a:solidFill>
              </a:rPr>
              <a:t>. Convallis </a:t>
            </a:r>
            <a:r>
              <a:rPr lang="en-US" sz="675" dirty="0" err="1">
                <a:solidFill>
                  <a:schemeClr val="tx1"/>
                </a:solidFill>
              </a:rPr>
              <a:t>donec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blandit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interdum</a:t>
            </a:r>
            <a:r>
              <a:rPr lang="en-US" sz="675" dirty="0">
                <a:solidFill>
                  <a:schemeClr val="tx1"/>
                </a:solidFill>
              </a:rPr>
              <a:t> in </a:t>
            </a:r>
            <a:r>
              <a:rPr lang="en-US" sz="675" dirty="0" err="1">
                <a:solidFill>
                  <a:schemeClr val="tx1"/>
                </a:solidFill>
              </a:rPr>
              <a:t>aenean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justo</a:t>
            </a:r>
            <a:r>
              <a:rPr lang="en-US" sz="675" dirty="0">
                <a:solidFill>
                  <a:schemeClr val="tx1"/>
                </a:solidFill>
              </a:rPr>
              <a:t> magna </a:t>
            </a:r>
            <a:r>
              <a:rPr lang="en-US" sz="675" dirty="0" err="1">
                <a:solidFill>
                  <a:schemeClr val="tx1"/>
                </a:solidFill>
              </a:rPr>
              <a:t>bibendum</a:t>
            </a:r>
            <a:r>
              <a:rPr lang="en-US" sz="675" dirty="0">
                <a:solidFill>
                  <a:schemeClr val="tx1"/>
                </a:solidFill>
              </a:rPr>
              <a:t>. Maecenas </a:t>
            </a:r>
            <a:r>
              <a:rPr lang="en-US" sz="675" dirty="0" err="1">
                <a:solidFill>
                  <a:schemeClr val="tx1"/>
                </a:solidFill>
              </a:rPr>
              <a:t>turpis</a:t>
            </a:r>
            <a:r>
              <a:rPr lang="en-US" sz="675" dirty="0">
                <a:solidFill>
                  <a:schemeClr val="tx1"/>
                </a:solidFill>
              </a:rPr>
              <a:t> nisi </a:t>
            </a:r>
            <a:r>
              <a:rPr lang="en-US" sz="675" dirty="0" err="1">
                <a:solidFill>
                  <a:schemeClr val="tx1"/>
                </a:solidFill>
              </a:rPr>
              <a:t>eget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blandit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quam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sociosqu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etiam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luctus</a:t>
            </a:r>
            <a:r>
              <a:rPr lang="en-US" sz="675" dirty="0">
                <a:solidFill>
                  <a:schemeClr val="tx1"/>
                </a:solidFill>
              </a:rPr>
              <a:t>. </a:t>
            </a:r>
            <a:r>
              <a:rPr lang="en-US" sz="675" dirty="0" err="1">
                <a:solidFill>
                  <a:schemeClr val="tx1"/>
                </a:solidFill>
              </a:rPr>
              <a:t>Nisl</a:t>
            </a:r>
            <a:r>
              <a:rPr lang="en-US" sz="675" dirty="0">
                <a:solidFill>
                  <a:schemeClr val="tx1"/>
                </a:solidFill>
              </a:rPr>
              <a:t> lorem </a:t>
            </a:r>
            <a:r>
              <a:rPr lang="en-US" sz="675" dirty="0" err="1">
                <a:solidFill>
                  <a:schemeClr val="tx1"/>
                </a:solidFill>
              </a:rPr>
              <a:t>laoreet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suscipit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praesent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netus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potenti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metus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vehicula</a:t>
            </a:r>
            <a:r>
              <a:rPr lang="en-US" sz="675" dirty="0">
                <a:solidFill>
                  <a:schemeClr val="tx1"/>
                </a:solidFill>
              </a:rPr>
              <a:t>. Ante </a:t>
            </a:r>
            <a:r>
              <a:rPr lang="en-US" sz="675" dirty="0" err="1">
                <a:solidFill>
                  <a:schemeClr val="tx1"/>
                </a:solidFill>
              </a:rPr>
              <a:t>ante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dignissim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sagittis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augue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malesuada</a:t>
            </a:r>
            <a:r>
              <a:rPr lang="en-US" sz="675" dirty="0">
                <a:solidFill>
                  <a:schemeClr val="tx1"/>
                </a:solidFill>
              </a:rPr>
              <a:t> id </a:t>
            </a:r>
            <a:r>
              <a:rPr lang="en-US" sz="675" dirty="0" err="1">
                <a:solidFill>
                  <a:schemeClr val="tx1"/>
                </a:solidFill>
              </a:rPr>
              <a:t>elementum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mattis</a:t>
            </a:r>
            <a:r>
              <a:rPr lang="en-US" sz="675" dirty="0">
                <a:solidFill>
                  <a:schemeClr val="tx1"/>
                </a:solidFill>
              </a:rPr>
              <a:t>. </a:t>
            </a:r>
            <a:r>
              <a:rPr lang="en-US" sz="675" dirty="0" err="1">
                <a:solidFill>
                  <a:schemeClr val="tx1"/>
                </a:solidFill>
              </a:rPr>
              <a:t>Malesuada</a:t>
            </a:r>
            <a:r>
              <a:rPr lang="en-US" sz="675" dirty="0">
                <a:solidFill>
                  <a:schemeClr val="tx1"/>
                </a:solidFill>
              </a:rPr>
              <a:t> convallis </a:t>
            </a:r>
            <a:r>
              <a:rPr lang="en-US" sz="675" dirty="0" err="1">
                <a:solidFill>
                  <a:schemeClr val="tx1"/>
                </a:solidFill>
              </a:rPr>
              <a:t>litora</a:t>
            </a:r>
            <a:r>
              <a:rPr lang="en-US" sz="675" dirty="0">
                <a:solidFill>
                  <a:schemeClr val="tx1"/>
                </a:solidFill>
              </a:rPr>
              <a:t>; magna </a:t>
            </a:r>
            <a:r>
              <a:rPr lang="en-US" sz="675" dirty="0" err="1">
                <a:solidFill>
                  <a:schemeClr val="tx1"/>
                </a:solidFill>
              </a:rPr>
              <a:t>nascetur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mollis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metus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dictumst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ridiculus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erat</a:t>
            </a:r>
            <a:r>
              <a:rPr lang="en-US" sz="675" dirty="0">
                <a:solidFill>
                  <a:schemeClr val="tx1"/>
                </a:solidFill>
              </a:rPr>
              <a:t>.</a:t>
            </a:r>
          </a:p>
          <a:p>
            <a:endParaRPr lang="en-US" sz="675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MY HOBBIES</a:t>
            </a:r>
          </a:p>
          <a:p>
            <a:r>
              <a:rPr lang="en-US" sz="675" dirty="0">
                <a:solidFill>
                  <a:schemeClr val="tx1"/>
                </a:solidFill>
              </a:rPr>
              <a:t>Lorem ipsum odor </a:t>
            </a:r>
            <a:r>
              <a:rPr lang="en-US" sz="675" dirty="0" err="1">
                <a:solidFill>
                  <a:schemeClr val="tx1"/>
                </a:solidFill>
              </a:rPr>
              <a:t>amet</a:t>
            </a:r>
            <a:r>
              <a:rPr lang="en-US" sz="675" dirty="0">
                <a:solidFill>
                  <a:schemeClr val="tx1"/>
                </a:solidFill>
              </a:rPr>
              <a:t>, </a:t>
            </a:r>
            <a:r>
              <a:rPr lang="en-US" sz="675" dirty="0" err="1">
                <a:solidFill>
                  <a:schemeClr val="tx1"/>
                </a:solidFill>
              </a:rPr>
              <a:t>consectetuer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adipiscing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elit</a:t>
            </a:r>
            <a:r>
              <a:rPr lang="en-US" sz="675" dirty="0">
                <a:solidFill>
                  <a:schemeClr val="tx1"/>
                </a:solidFill>
              </a:rPr>
              <a:t>. Convallis </a:t>
            </a:r>
            <a:r>
              <a:rPr lang="en-US" sz="675" dirty="0" err="1">
                <a:solidFill>
                  <a:schemeClr val="tx1"/>
                </a:solidFill>
              </a:rPr>
              <a:t>donec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blandit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interdum</a:t>
            </a:r>
            <a:r>
              <a:rPr lang="en-US" sz="675" dirty="0">
                <a:solidFill>
                  <a:schemeClr val="tx1"/>
                </a:solidFill>
              </a:rPr>
              <a:t> in </a:t>
            </a:r>
            <a:r>
              <a:rPr lang="en-US" sz="675" dirty="0" err="1">
                <a:solidFill>
                  <a:schemeClr val="tx1"/>
                </a:solidFill>
              </a:rPr>
              <a:t>aenean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justo</a:t>
            </a:r>
            <a:r>
              <a:rPr lang="en-US" sz="675" dirty="0">
                <a:solidFill>
                  <a:schemeClr val="tx1"/>
                </a:solidFill>
              </a:rPr>
              <a:t> magna </a:t>
            </a:r>
            <a:r>
              <a:rPr lang="en-US" sz="675" dirty="0" err="1">
                <a:solidFill>
                  <a:schemeClr val="tx1"/>
                </a:solidFill>
              </a:rPr>
              <a:t>bibendum</a:t>
            </a:r>
            <a:r>
              <a:rPr lang="en-US" sz="675" dirty="0">
                <a:solidFill>
                  <a:schemeClr val="tx1"/>
                </a:solidFill>
              </a:rPr>
              <a:t>. Maecenas </a:t>
            </a:r>
            <a:r>
              <a:rPr lang="en-US" sz="675" dirty="0" err="1">
                <a:solidFill>
                  <a:schemeClr val="tx1"/>
                </a:solidFill>
              </a:rPr>
              <a:t>turpis</a:t>
            </a:r>
            <a:r>
              <a:rPr lang="en-US" sz="675" dirty="0">
                <a:solidFill>
                  <a:schemeClr val="tx1"/>
                </a:solidFill>
              </a:rPr>
              <a:t> nisi </a:t>
            </a:r>
            <a:r>
              <a:rPr lang="en-US" sz="675" dirty="0" err="1">
                <a:solidFill>
                  <a:schemeClr val="tx1"/>
                </a:solidFill>
              </a:rPr>
              <a:t>eget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blandit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quam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sociosqu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etiam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luctus</a:t>
            </a:r>
            <a:r>
              <a:rPr lang="en-US" sz="675" dirty="0">
                <a:solidFill>
                  <a:schemeClr val="tx1"/>
                </a:solidFill>
              </a:rPr>
              <a:t>. </a:t>
            </a:r>
            <a:r>
              <a:rPr lang="en-US" sz="675" dirty="0" err="1">
                <a:solidFill>
                  <a:schemeClr val="tx1"/>
                </a:solidFill>
              </a:rPr>
              <a:t>Nisl</a:t>
            </a:r>
            <a:r>
              <a:rPr lang="en-US" sz="675" dirty="0">
                <a:solidFill>
                  <a:schemeClr val="tx1"/>
                </a:solidFill>
              </a:rPr>
              <a:t> lorem </a:t>
            </a:r>
            <a:r>
              <a:rPr lang="en-US" sz="675" dirty="0" err="1">
                <a:solidFill>
                  <a:schemeClr val="tx1"/>
                </a:solidFill>
              </a:rPr>
              <a:t>laoreet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suscipit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praesent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netus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potenti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metus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vehicula</a:t>
            </a:r>
            <a:r>
              <a:rPr lang="en-US" sz="675" dirty="0">
                <a:solidFill>
                  <a:schemeClr val="tx1"/>
                </a:solidFill>
              </a:rPr>
              <a:t>. Ante </a:t>
            </a:r>
            <a:r>
              <a:rPr lang="en-US" sz="675" dirty="0" err="1">
                <a:solidFill>
                  <a:schemeClr val="tx1"/>
                </a:solidFill>
              </a:rPr>
              <a:t>ante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dignissim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sagittis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augue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malesuada</a:t>
            </a:r>
            <a:r>
              <a:rPr lang="en-US" sz="675" dirty="0">
                <a:solidFill>
                  <a:schemeClr val="tx1"/>
                </a:solidFill>
              </a:rPr>
              <a:t> id </a:t>
            </a:r>
            <a:r>
              <a:rPr lang="en-US" sz="675" dirty="0" err="1">
                <a:solidFill>
                  <a:schemeClr val="tx1"/>
                </a:solidFill>
              </a:rPr>
              <a:t>elementum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mattis</a:t>
            </a:r>
            <a:r>
              <a:rPr lang="en-US" sz="675" dirty="0">
                <a:solidFill>
                  <a:schemeClr val="tx1"/>
                </a:solidFill>
              </a:rPr>
              <a:t>. </a:t>
            </a:r>
            <a:r>
              <a:rPr lang="en-US" sz="675" dirty="0" err="1">
                <a:solidFill>
                  <a:schemeClr val="tx1"/>
                </a:solidFill>
              </a:rPr>
              <a:t>Malesuada</a:t>
            </a:r>
            <a:r>
              <a:rPr lang="en-US" sz="675" dirty="0">
                <a:solidFill>
                  <a:schemeClr val="tx1"/>
                </a:solidFill>
              </a:rPr>
              <a:t> convallis </a:t>
            </a:r>
            <a:r>
              <a:rPr lang="en-US" sz="675" dirty="0" err="1">
                <a:solidFill>
                  <a:schemeClr val="tx1"/>
                </a:solidFill>
              </a:rPr>
              <a:t>litora</a:t>
            </a:r>
            <a:r>
              <a:rPr lang="en-US" sz="675" dirty="0">
                <a:solidFill>
                  <a:schemeClr val="tx1"/>
                </a:solidFill>
              </a:rPr>
              <a:t>; magna </a:t>
            </a:r>
            <a:r>
              <a:rPr lang="en-US" sz="675" dirty="0" err="1">
                <a:solidFill>
                  <a:schemeClr val="tx1"/>
                </a:solidFill>
              </a:rPr>
              <a:t>nascetur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mollis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metus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dictumst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ridiculus</a:t>
            </a:r>
            <a:r>
              <a:rPr lang="en-US" sz="675" dirty="0">
                <a:solidFill>
                  <a:schemeClr val="tx1"/>
                </a:solidFill>
              </a:rPr>
              <a:t> </a:t>
            </a:r>
            <a:r>
              <a:rPr lang="en-US" sz="675" dirty="0" err="1">
                <a:solidFill>
                  <a:schemeClr val="tx1"/>
                </a:solidFill>
              </a:rPr>
              <a:t>erat</a:t>
            </a:r>
            <a:r>
              <a:rPr lang="en-US" sz="675" dirty="0">
                <a:solidFill>
                  <a:schemeClr val="tx1"/>
                </a:solidFill>
              </a:rPr>
              <a:t>.</a:t>
            </a:r>
          </a:p>
          <a:p>
            <a:endParaRPr lang="en-US" sz="675" dirty="0">
              <a:solidFill>
                <a:schemeClr val="tx1"/>
              </a:solidFill>
            </a:endParaRP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LET’S CONNECT</a:t>
            </a:r>
          </a:p>
          <a:p>
            <a:endParaRPr lang="en-US" sz="700" b="1" dirty="0">
              <a:solidFill>
                <a:schemeClr val="tx1"/>
              </a:solidFill>
            </a:endParaRPr>
          </a:p>
          <a:p>
            <a:endParaRPr lang="en-US" sz="700" b="1" dirty="0">
              <a:solidFill>
                <a:schemeClr val="tx1"/>
              </a:solidFill>
            </a:endParaRPr>
          </a:p>
          <a:p>
            <a:endParaRPr lang="en-US" sz="675" dirty="0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64BF2B-CB76-92ED-1260-E54AB13CA10C}"/>
              </a:ext>
            </a:extLst>
          </p:cNvPr>
          <p:cNvGrpSpPr/>
          <p:nvPr/>
        </p:nvGrpSpPr>
        <p:grpSpPr>
          <a:xfrm>
            <a:off x="64060" y="64082"/>
            <a:ext cx="1630252" cy="519284"/>
            <a:chOff x="117400" y="4209362"/>
            <a:chExt cx="1630252" cy="51928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88225FF-CDFD-C805-8BDC-B3AE4DF0CEB5}"/>
                </a:ext>
              </a:extLst>
            </p:cNvPr>
            <p:cNvCxnSpPr>
              <a:cxnSpLocks/>
            </p:cNvCxnSpPr>
            <p:nvPr/>
          </p:nvCxnSpPr>
          <p:spPr>
            <a:xfrm>
              <a:off x="130716" y="4313740"/>
              <a:ext cx="425544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94984A-BD55-6F81-EDD2-1361680B5634}"/>
                </a:ext>
              </a:extLst>
            </p:cNvPr>
            <p:cNvSpPr txBox="1"/>
            <p:nvPr/>
          </p:nvSpPr>
          <p:spPr>
            <a:xfrm>
              <a:off x="556260" y="4209362"/>
              <a:ext cx="1191392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dirty="0"/>
                <a:t>Flex Containers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4A1AD95-8C76-97EE-E274-969B93F1E1B6}"/>
                </a:ext>
              </a:extLst>
            </p:cNvPr>
            <p:cNvCxnSpPr>
              <a:cxnSpLocks/>
            </p:cNvCxnSpPr>
            <p:nvPr/>
          </p:nvCxnSpPr>
          <p:spPr>
            <a:xfrm>
              <a:off x="117400" y="4584815"/>
              <a:ext cx="425544" cy="0"/>
            </a:xfrm>
            <a:prstGeom prst="line">
              <a:avLst/>
            </a:prstGeom>
            <a:ln w="19050">
              <a:solidFill>
                <a:schemeClr val="accent5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0C39D0-F2B1-FD72-8769-2A2DB2CBC300}"/>
                </a:ext>
              </a:extLst>
            </p:cNvPr>
            <p:cNvSpPr txBox="1"/>
            <p:nvPr/>
          </p:nvSpPr>
          <p:spPr>
            <a:xfrm>
              <a:off x="542944" y="4480437"/>
              <a:ext cx="1191392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dirty="0"/>
                <a:t>Other elements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E70D389-1661-3A32-A8CC-481052E3EAD5}"/>
              </a:ext>
            </a:extLst>
          </p:cNvPr>
          <p:cNvSpPr txBox="1"/>
          <p:nvPr/>
        </p:nvSpPr>
        <p:spPr>
          <a:xfrm>
            <a:off x="80956" y="2595853"/>
            <a:ext cx="60008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b="1" dirty="0">
                <a:solidFill>
                  <a:srgbClr val="0070C0"/>
                </a:solidFill>
              </a:rPr>
              <a:t>MAIN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528483-A6B2-1D98-768D-197954956F72}"/>
              </a:ext>
            </a:extLst>
          </p:cNvPr>
          <p:cNvSpPr/>
          <p:nvPr/>
        </p:nvSpPr>
        <p:spPr>
          <a:xfrm>
            <a:off x="182878" y="6789342"/>
            <a:ext cx="6522721" cy="5010856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615F1A9-F2BC-38B8-07B9-FB2E5BB1FBCA}"/>
              </a:ext>
            </a:extLst>
          </p:cNvPr>
          <p:cNvCxnSpPr/>
          <p:nvPr/>
        </p:nvCxnSpPr>
        <p:spPr>
          <a:xfrm>
            <a:off x="0" y="678180"/>
            <a:ext cx="685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CD4E818-0EDB-D36B-BF4D-ABDBD5D0BD09}"/>
              </a:ext>
            </a:extLst>
          </p:cNvPr>
          <p:cNvSpPr/>
          <p:nvPr/>
        </p:nvSpPr>
        <p:spPr>
          <a:xfrm>
            <a:off x="1" y="11929733"/>
            <a:ext cx="6858000" cy="2622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Author info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510940-443D-AD33-8719-AD1E3CB9DE13}"/>
              </a:ext>
            </a:extLst>
          </p:cNvPr>
          <p:cNvSpPr txBox="1"/>
          <p:nvPr/>
        </p:nvSpPr>
        <p:spPr>
          <a:xfrm>
            <a:off x="3863340" y="678029"/>
            <a:ext cx="299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    Projects     Connect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4E60E2-8BB9-9758-952A-BC7B18520B78}"/>
              </a:ext>
            </a:extLst>
          </p:cNvPr>
          <p:cNvSpPr txBox="1"/>
          <p:nvPr/>
        </p:nvSpPr>
        <p:spPr>
          <a:xfrm>
            <a:off x="340328" y="1165397"/>
            <a:ext cx="32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DEVELOPER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81137D-8BBD-7D05-A326-F66998D86ADB}"/>
              </a:ext>
            </a:extLst>
          </p:cNvPr>
          <p:cNvSpPr txBox="1"/>
          <p:nvPr/>
        </p:nvSpPr>
        <p:spPr>
          <a:xfrm>
            <a:off x="328248" y="1580653"/>
            <a:ext cx="4060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I’M AN ASPIRING WEB DEVELOPER LIVING IN LOUISVILLE, KENTUCKY.  MY GOAL IS TO MAKE WEB APPLICATIONS, PRIMARILY USING JAVASCRIPT.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7C14B0-ECBE-BAF9-A1DF-5851FE982113}"/>
              </a:ext>
            </a:extLst>
          </p:cNvPr>
          <p:cNvSpPr/>
          <p:nvPr/>
        </p:nvSpPr>
        <p:spPr>
          <a:xfrm>
            <a:off x="4599439" y="3030744"/>
            <a:ext cx="1877562" cy="351484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b="1" dirty="0">
                <a:solidFill>
                  <a:schemeClr val="tx1"/>
                </a:solidFill>
              </a:rPr>
              <a:t>SKILLS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75" b="1" dirty="0">
                <a:solidFill>
                  <a:schemeClr val="tx1"/>
                </a:solidFill>
              </a:rPr>
              <a:t>Languages: </a:t>
            </a:r>
            <a:r>
              <a:rPr lang="en-US" sz="675" dirty="0">
                <a:solidFill>
                  <a:schemeClr val="tx1"/>
                </a:solidFill>
              </a:rPr>
              <a:t>(HTML, CSS, </a:t>
            </a:r>
            <a:r>
              <a:rPr lang="en-US" sz="675" dirty="0" err="1">
                <a:solidFill>
                  <a:schemeClr val="tx1"/>
                </a:solidFill>
              </a:rPr>
              <a:t>Javascript</a:t>
            </a:r>
            <a:r>
              <a:rPr lang="en-US" sz="675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75" b="1" dirty="0">
                <a:solidFill>
                  <a:schemeClr val="tx1"/>
                </a:solidFill>
              </a:rPr>
              <a:t>Databases:</a:t>
            </a:r>
            <a:r>
              <a:rPr lang="en-US" sz="675" dirty="0">
                <a:solidFill>
                  <a:schemeClr val="tx1"/>
                </a:solidFill>
              </a:rPr>
              <a:t>  (SQL, PostgreSQL, MongoDB)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75" b="1" dirty="0">
                <a:solidFill>
                  <a:schemeClr val="tx1"/>
                </a:solidFill>
              </a:rPr>
              <a:t>Server-Side Development:</a:t>
            </a:r>
            <a:r>
              <a:rPr lang="en-US" sz="675" dirty="0">
                <a:solidFill>
                  <a:schemeClr val="tx1"/>
                </a:solidFill>
              </a:rPr>
              <a:t> (MERN Stack, Template Engines)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75" b="1" dirty="0">
                <a:solidFill>
                  <a:schemeClr val="tx1"/>
                </a:solidFill>
              </a:rPr>
              <a:t>Deployment and Delivery:  </a:t>
            </a:r>
            <a:r>
              <a:rPr lang="en-US" sz="675" dirty="0">
                <a:solidFill>
                  <a:schemeClr val="tx1"/>
                </a:solidFill>
              </a:rPr>
              <a:t>(Render, GitHub Pages, Unit Testing, Component Testing, Integration Testing, CI/CD Pipelines)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75" b="1" dirty="0">
                <a:solidFill>
                  <a:schemeClr val="tx1"/>
                </a:solidFill>
              </a:rPr>
              <a:t>APIs:</a:t>
            </a:r>
            <a:r>
              <a:rPr lang="fr-FR" sz="675" dirty="0">
                <a:solidFill>
                  <a:schemeClr val="tx1"/>
                </a:solidFill>
              </a:rPr>
              <a:t> (</a:t>
            </a:r>
            <a:r>
              <a:rPr lang="fr-FR" sz="675" dirty="0" err="1">
                <a:solidFill>
                  <a:schemeClr val="tx1"/>
                </a:solidFill>
              </a:rPr>
              <a:t>Client-Server</a:t>
            </a:r>
            <a:r>
              <a:rPr lang="fr-FR" sz="675" dirty="0">
                <a:solidFill>
                  <a:schemeClr val="tx1"/>
                </a:solidFill>
              </a:rPr>
              <a:t> Model, Browser APIs, RESTful APIs, JSON)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675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CORE VALUES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75" b="1" dirty="0">
                <a:solidFill>
                  <a:schemeClr val="tx1"/>
                </a:solidFill>
              </a:rPr>
              <a:t>User First: </a:t>
            </a:r>
            <a:r>
              <a:rPr lang="en-US" sz="675" dirty="0">
                <a:solidFill>
                  <a:schemeClr val="tx1"/>
                </a:solidFill>
              </a:rPr>
              <a:t>Prioritize user experience in every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75" b="1" dirty="0">
                <a:solidFill>
                  <a:schemeClr val="tx1"/>
                </a:solidFill>
              </a:rPr>
              <a:t>Collaborate: </a:t>
            </a:r>
            <a:r>
              <a:rPr lang="en-US" sz="675" dirty="0">
                <a:solidFill>
                  <a:schemeClr val="tx1"/>
                </a:solidFill>
              </a:rPr>
              <a:t>Involve all stakeholders for the best results.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75" b="1" dirty="0">
                <a:solidFill>
                  <a:schemeClr val="tx1"/>
                </a:solidFill>
              </a:rPr>
              <a:t>Lifelong Learning: </a:t>
            </a:r>
            <a:r>
              <a:rPr lang="en-US" sz="675" dirty="0">
                <a:solidFill>
                  <a:schemeClr val="tx1"/>
                </a:solidFill>
              </a:rPr>
              <a:t>Continue to learn and embrace challenges.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75" b="1" dirty="0">
                <a:solidFill>
                  <a:schemeClr val="tx1"/>
                </a:solidFill>
              </a:rPr>
              <a:t>Commitment to Quality:</a:t>
            </a:r>
            <a:r>
              <a:rPr lang="en-US" sz="675" dirty="0">
                <a:solidFill>
                  <a:schemeClr val="tx1"/>
                </a:solidFill>
              </a:rPr>
              <a:t> Ensure work meets or exceeds expectations.</a:t>
            </a:r>
            <a:endParaRPr lang="fr-FR" sz="675" dirty="0">
              <a:solidFill>
                <a:schemeClr val="tx1"/>
              </a:solidFill>
            </a:endParaRPr>
          </a:p>
          <a:p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3809A8B-EAA5-1A74-7BEA-810247C69713}"/>
              </a:ext>
            </a:extLst>
          </p:cNvPr>
          <p:cNvSpPr/>
          <p:nvPr/>
        </p:nvSpPr>
        <p:spPr>
          <a:xfrm>
            <a:off x="380999" y="6233160"/>
            <a:ext cx="754381" cy="1962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D5AC0F1-08DB-7C33-663E-C6BE352EB7BA}"/>
              </a:ext>
            </a:extLst>
          </p:cNvPr>
          <p:cNvSpPr/>
          <p:nvPr/>
        </p:nvSpPr>
        <p:spPr>
          <a:xfrm>
            <a:off x="1282084" y="6233160"/>
            <a:ext cx="754381" cy="1962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LinkedIn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6DAD395-6B6C-19AD-9DB3-FAB1B348644B}"/>
              </a:ext>
            </a:extLst>
          </p:cNvPr>
          <p:cNvGrpSpPr/>
          <p:nvPr/>
        </p:nvGrpSpPr>
        <p:grpSpPr>
          <a:xfrm>
            <a:off x="309378" y="7217284"/>
            <a:ext cx="6236202" cy="4369813"/>
            <a:chOff x="309378" y="7308724"/>
            <a:chExt cx="6236202" cy="436981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A5EF66-5816-9FF2-0445-B8408C9EFC25}"/>
                </a:ext>
              </a:extLst>
            </p:cNvPr>
            <p:cNvSpPr/>
            <p:nvPr/>
          </p:nvSpPr>
          <p:spPr>
            <a:xfrm>
              <a:off x="309379" y="7308724"/>
              <a:ext cx="6236201" cy="17983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PROJECT1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9803E0C-656B-B538-0F0B-564CA1897083}"/>
                </a:ext>
              </a:extLst>
            </p:cNvPr>
            <p:cNvSpPr/>
            <p:nvPr/>
          </p:nvSpPr>
          <p:spPr>
            <a:xfrm>
              <a:off x="309379" y="9216583"/>
              <a:ext cx="3005321" cy="11783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PROJECT2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557E7B4-B010-E809-6C61-204409825140}"/>
                </a:ext>
              </a:extLst>
            </p:cNvPr>
            <p:cNvSpPr/>
            <p:nvPr/>
          </p:nvSpPr>
          <p:spPr>
            <a:xfrm>
              <a:off x="3540259" y="9216583"/>
              <a:ext cx="3005321" cy="11783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PROJECT3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46C1C01-219A-277F-9B20-E15459252B62}"/>
                </a:ext>
              </a:extLst>
            </p:cNvPr>
            <p:cNvSpPr/>
            <p:nvPr/>
          </p:nvSpPr>
          <p:spPr>
            <a:xfrm>
              <a:off x="309378" y="10500145"/>
              <a:ext cx="3005321" cy="11783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PROJECT4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959ACD5-B212-D73E-C463-C5A53E377B60}"/>
                </a:ext>
              </a:extLst>
            </p:cNvPr>
            <p:cNvSpPr/>
            <p:nvPr/>
          </p:nvSpPr>
          <p:spPr>
            <a:xfrm>
              <a:off x="3540259" y="10500145"/>
              <a:ext cx="3005321" cy="11783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PROJECT5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93F2E90-1D0E-8783-9B6C-34BE1F610B6D}"/>
              </a:ext>
            </a:extLst>
          </p:cNvPr>
          <p:cNvSpPr txBox="1"/>
          <p:nvPr/>
        </p:nvSpPr>
        <p:spPr>
          <a:xfrm>
            <a:off x="254042" y="6948075"/>
            <a:ext cx="6346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sz="1000" b="1" dirty="0"/>
              <a:t>PROJECTS</a:t>
            </a:r>
          </a:p>
        </p:txBody>
      </p:sp>
      <p:pic>
        <p:nvPicPr>
          <p:cNvPr id="3" name="Picture 2" descr="A person with a beard smiling&#10;&#10;Description automatically generated">
            <a:extLst>
              <a:ext uri="{FF2B5EF4-FFF2-40B4-BE49-F238E27FC236}">
                <a16:creationId xmlns:a16="http://schemas.microsoft.com/office/drawing/2014/main" id="{75BE101D-61E9-635D-F9F7-9B089604C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499" y="1099897"/>
            <a:ext cx="1111249" cy="13128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79CC18-83F9-E5D5-3801-59D091818598}"/>
              </a:ext>
            </a:extLst>
          </p:cNvPr>
          <p:cNvSpPr/>
          <p:nvPr/>
        </p:nvSpPr>
        <p:spPr>
          <a:xfrm>
            <a:off x="309378" y="1045288"/>
            <a:ext cx="5939022" cy="1450262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7CA475-4410-89F9-5848-C06587FECCE0}"/>
              </a:ext>
            </a:extLst>
          </p:cNvPr>
          <p:cNvSpPr/>
          <p:nvPr/>
        </p:nvSpPr>
        <p:spPr>
          <a:xfrm>
            <a:off x="380999" y="1206094"/>
            <a:ext cx="3892551" cy="104052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CE02F-B052-665B-BCAD-895C75EC6EFE}"/>
              </a:ext>
            </a:extLst>
          </p:cNvPr>
          <p:cNvSpPr txBox="1"/>
          <p:nvPr/>
        </p:nvSpPr>
        <p:spPr>
          <a:xfrm>
            <a:off x="303851" y="1025873"/>
            <a:ext cx="7543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section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C3D247-F7B4-B4E4-CAF6-CA5C383A4A11}"/>
              </a:ext>
            </a:extLst>
          </p:cNvPr>
          <p:cNvSpPr txBox="1"/>
          <p:nvPr/>
        </p:nvSpPr>
        <p:spPr>
          <a:xfrm>
            <a:off x="234099" y="2848333"/>
            <a:ext cx="7543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section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D33D0-0309-4514-E580-EB5D25EC7A2C}"/>
              </a:ext>
            </a:extLst>
          </p:cNvPr>
          <p:cNvSpPr txBox="1"/>
          <p:nvPr/>
        </p:nvSpPr>
        <p:spPr>
          <a:xfrm>
            <a:off x="4526699" y="2842786"/>
            <a:ext cx="7543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aside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5E994-AD05-BC92-994F-A24A75950C33}"/>
              </a:ext>
            </a:extLst>
          </p:cNvPr>
          <p:cNvSpPr txBox="1"/>
          <p:nvPr/>
        </p:nvSpPr>
        <p:spPr>
          <a:xfrm>
            <a:off x="2139950" y="7461250"/>
            <a:ext cx="2813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Add text description of project over top of image that hides on image hover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F36B85-AAAA-D27B-0ADD-9DFDC3C11BB2}"/>
              </a:ext>
            </a:extLst>
          </p:cNvPr>
          <p:cNvSpPr txBox="1"/>
          <p:nvPr/>
        </p:nvSpPr>
        <p:spPr>
          <a:xfrm>
            <a:off x="2133733" y="8287231"/>
            <a:ext cx="288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Potentially use </a:t>
            </a:r>
            <a:r>
              <a:rPr lang="en-US" sz="1000" dirty="0" err="1">
                <a:solidFill>
                  <a:schemeClr val="accent5"/>
                </a:solidFill>
              </a:rPr>
              <a:t>iframe</a:t>
            </a:r>
            <a:r>
              <a:rPr lang="en-US" sz="1000" dirty="0">
                <a:solidFill>
                  <a:schemeClr val="accent5"/>
                </a:solidFill>
              </a:rPr>
              <a:t> element instead of image?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E0EA6D-EEA0-7AD2-D35D-2F72AE19AFF7}"/>
              </a:ext>
            </a:extLst>
          </p:cNvPr>
          <p:cNvSpPr txBox="1"/>
          <p:nvPr/>
        </p:nvSpPr>
        <p:spPr>
          <a:xfrm>
            <a:off x="2259243" y="6213107"/>
            <a:ext cx="1525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  <a:sym typeface="Wingdings" panose="05000000000000000000" pitchFamily="2" charset="2"/>
              </a:rPr>
              <a:t>make inline-block</a:t>
            </a:r>
            <a:endParaRPr lang="en-US" sz="1000" dirty="0">
              <a:solidFill>
                <a:schemeClr val="accent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E651D2-4E1A-EEDA-8089-2E564ED57817}"/>
              </a:ext>
            </a:extLst>
          </p:cNvPr>
          <p:cNvSpPr txBox="1"/>
          <p:nvPr/>
        </p:nvSpPr>
        <p:spPr>
          <a:xfrm>
            <a:off x="3012971" y="728916"/>
            <a:ext cx="7147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  <a:sym typeface="Wingdings" panose="05000000000000000000" pitchFamily="2" charset="2"/>
              </a:rPr>
              <a:t>make nav</a:t>
            </a:r>
            <a:endParaRPr lang="en-US" sz="1000" dirty="0">
              <a:solidFill>
                <a:schemeClr val="accent5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B4B852-5795-9DE3-B1A9-5BE2BE34A0D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727686" y="852027"/>
            <a:ext cx="228364" cy="298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E34AE9-4DC4-E9AF-086C-83D18C47D94E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064143" y="6336218"/>
            <a:ext cx="195100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18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DF884F5-06D4-4FD1-654C-9BC6530BC67C}"/>
              </a:ext>
            </a:extLst>
          </p:cNvPr>
          <p:cNvGrpSpPr/>
          <p:nvPr/>
        </p:nvGrpSpPr>
        <p:grpSpPr>
          <a:xfrm>
            <a:off x="0" y="843796"/>
            <a:ext cx="6864350" cy="7586768"/>
            <a:chOff x="0" y="94496"/>
            <a:chExt cx="6864350" cy="75867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BC0554C-8A8E-754B-4034-23FAA2E03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4496"/>
              <a:ext cx="6858000" cy="313840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9969AFF-F97F-401B-6C04-BFD2A54AE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56499"/>
            <a:stretch/>
          </p:blipFill>
          <p:spPr>
            <a:xfrm>
              <a:off x="6350" y="6321244"/>
              <a:ext cx="6858000" cy="136002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CDFDC14-08C8-5555-80E0-0F1F8ED70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207503"/>
              <a:ext cx="6858000" cy="312644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38760D4-5712-D15E-9542-E6D73420E6EB}"/>
              </a:ext>
            </a:extLst>
          </p:cNvPr>
          <p:cNvSpPr txBox="1"/>
          <p:nvPr/>
        </p:nvSpPr>
        <p:spPr>
          <a:xfrm>
            <a:off x="-76200" y="665321"/>
            <a:ext cx="643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Below image follows bootcamp supplied CSS</a:t>
            </a:r>
          </a:p>
        </p:txBody>
      </p:sp>
    </p:spTree>
    <p:extLst>
      <p:ext uri="{BB962C8B-B14F-4D97-AF65-F5344CB8AC3E}">
        <p14:creationId xmlns:p14="http://schemas.microsoft.com/office/powerpoint/2010/main" val="23513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2352</TotalTime>
  <Words>445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Stuart Gross</dc:creator>
  <cp:lastModifiedBy>Stuart Gross</cp:lastModifiedBy>
  <cp:revision>24</cp:revision>
  <dcterms:created xsi:type="dcterms:W3CDTF">2024-12-29T16:09:23Z</dcterms:created>
  <dcterms:modified xsi:type="dcterms:W3CDTF">2024-12-31T13:25:19Z</dcterms:modified>
</cp:coreProperties>
</file>