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2" r:id="rId5"/>
    <p:sldId id="267" r:id="rId6"/>
    <p:sldId id="268" r:id="rId7"/>
    <p:sldId id="269" r:id="rId8"/>
    <p:sldId id="265" r:id="rId9"/>
    <p:sldId id="266" r:id="rId10"/>
    <p:sldId id="259" r:id="rId11"/>
    <p:sldId id="263" r:id="rId12"/>
    <p:sldId id="260" r:id="rId13"/>
    <p:sldId id="261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37E0-9892-48D9-AA39-34A487341958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C452-F6AB-4A3E-A563-18680ADE73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584452"/>
      </p:ext>
    </p:extLst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37E0-9892-48D9-AA39-34A487341958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C452-F6AB-4A3E-A563-18680ADE73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427116"/>
      </p:ext>
    </p:extLst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37E0-9892-48D9-AA39-34A487341958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C452-F6AB-4A3E-A563-18680ADE73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861282"/>
      </p:ext>
    </p:extLst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37E0-9892-48D9-AA39-34A487341958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C452-F6AB-4A3E-A563-18680ADE732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8926209"/>
      </p:ext>
    </p:extLst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37E0-9892-48D9-AA39-34A487341958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C452-F6AB-4A3E-A563-18680ADE73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89659"/>
      </p:ext>
    </p:extLst>
  </p:cSld>
  <p:clrMapOvr>
    <a:masterClrMapping/>
  </p:clrMapOvr>
  <p:transition spd="slow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37E0-9892-48D9-AA39-34A487341958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C452-F6AB-4A3E-A563-18680ADE73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576490"/>
      </p:ext>
    </p:extLst>
  </p:cSld>
  <p:clrMapOvr>
    <a:masterClrMapping/>
  </p:clrMapOvr>
  <p:transition spd="slow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37E0-9892-48D9-AA39-34A487341958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C452-F6AB-4A3E-A563-18680ADE73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819007"/>
      </p:ext>
    </p:extLst>
  </p:cSld>
  <p:clrMapOvr>
    <a:masterClrMapping/>
  </p:clrMapOvr>
  <p:transition spd="slow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37E0-9892-48D9-AA39-34A487341958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C452-F6AB-4A3E-A563-18680ADE73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469666"/>
      </p:ext>
    </p:extLst>
  </p:cSld>
  <p:clrMapOvr>
    <a:masterClrMapping/>
  </p:clrMapOvr>
  <p:transition spd="slow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37E0-9892-48D9-AA39-34A487341958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C452-F6AB-4A3E-A563-18680ADE73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769057"/>
      </p:ext>
    </p:extLst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37E0-9892-48D9-AA39-34A487341958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C452-F6AB-4A3E-A563-18680ADE73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115546"/>
      </p:ext>
    </p:extLst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37E0-9892-48D9-AA39-34A487341958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C452-F6AB-4A3E-A563-18680ADE73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91384"/>
      </p:ext>
    </p:extLst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37E0-9892-48D9-AA39-34A487341958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C452-F6AB-4A3E-A563-18680ADE73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749104"/>
      </p:ext>
    </p:extLst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37E0-9892-48D9-AA39-34A487341958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C452-F6AB-4A3E-A563-18680ADE73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940186"/>
      </p:ext>
    </p:extLst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37E0-9892-48D9-AA39-34A487341958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C452-F6AB-4A3E-A563-18680ADE73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072571"/>
      </p:ext>
    </p:extLst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37E0-9892-48D9-AA39-34A487341958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C452-F6AB-4A3E-A563-18680ADE73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445268"/>
      </p:ext>
    </p:extLst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37E0-9892-48D9-AA39-34A487341958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C452-F6AB-4A3E-A563-18680ADE73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040650"/>
      </p:ext>
    </p:extLst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37E0-9892-48D9-AA39-34A487341958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C452-F6AB-4A3E-A563-18680ADE73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84866"/>
      </p:ext>
    </p:extLst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B0A37E0-9892-48D9-AA39-34A487341958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CC452-F6AB-4A3E-A563-18680ADE73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234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 spd="slow">
    <p:fade thruBlk="1"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621325"/>
          </a:xfrm>
        </p:spPr>
        <p:txBody>
          <a:bodyPr/>
          <a:lstStyle/>
          <a:p>
            <a:r>
              <a:rPr lang="en-US" dirty="0" smtClean="0"/>
              <a:t>FIDELITY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5235" y="3658658"/>
            <a:ext cx="9144000" cy="2201233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INCOGNITO SQUAD,</a:t>
            </a:r>
          </a:p>
          <a:p>
            <a:r>
              <a:rPr lang="en-US" dirty="0" err="1" smtClean="0"/>
              <a:t>Shashank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Anagh</a:t>
            </a:r>
            <a:endParaRPr lang="en-US" dirty="0" smtClean="0"/>
          </a:p>
          <a:p>
            <a:r>
              <a:rPr lang="en-US" dirty="0" smtClean="0"/>
              <a:t>Sharan</a:t>
            </a:r>
            <a:endParaRPr lang="en-GB" dirty="0" smtClean="0"/>
          </a:p>
          <a:p>
            <a:r>
              <a:rPr lang="en-US" dirty="0" err="1" smtClean="0"/>
              <a:t>Aquib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332420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User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8880" y="1519036"/>
            <a:ext cx="7059168" cy="4817756"/>
          </a:xfr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buClr>
                <a:srgbClr val="00B050"/>
              </a:buClr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Clr>
                <a:srgbClr val="00B050"/>
              </a:buClr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Clr>
                <a:srgbClr val="00B050"/>
              </a:buClr>
            </a:pPr>
            <a:r>
              <a:rPr lang="en-US" dirty="0" smtClean="0">
                <a:solidFill>
                  <a:srgbClr val="00B050"/>
                </a:solidFill>
              </a:rPr>
              <a:t>Check balance (A) or perform transaction (B) ? </a:t>
            </a:r>
          </a:p>
          <a:p>
            <a:pPr lvl="1">
              <a:buClr>
                <a:srgbClr val="00B050"/>
              </a:buClr>
            </a:pPr>
            <a:r>
              <a:rPr lang="en-US" dirty="0" smtClean="0">
                <a:solidFill>
                  <a:srgbClr val="00B050"/>
                </a:solidFill>
              </a:rPr>
              <a:t>If A, Swipe card. Would you like to check for specific person (1) or complete list (2)?</a:t>
            </a:r>
          </a:p>
          <a:p>
            <a:pPr lvl="2">
              <a:buClr>
                <a:srgbClr val="00B050"/>
              </a:buClr>
            </a:pPr>
            <a:r>
              <a:rPr lang="en-US" dirty="0" smtClean="0">
                <a:solidFill>
                  <a:srgbClr val="00B050"/>
                </a:solidFill>
              </a:rPr>
              <a:t>If 1, print specific value</a:t>
            </a:r>
          </a:p>
          <a:p>
            <a:pPr lvl="2">
              <a:buClr>
                <a:srgbClr val="00B050"/>
              </a:buClr>
            </a:pPr>
            <a:r>
              <a:rPr lang="en-US" dirty="0" smtClean="0">
                <a:solidFill>
                  <a:srgbClr val="00B050"/>
                </a:solidFill>
              </a:rPr>
              <a:t>If 2, print complete list, as well as total</a:t>
            </a:r>
          </a:p>
          <a:p>
            <a:pPr lvl="1">
              <a:buClr>
                <a:srgbClr val="00B050"/>
              </a:buClr>
            </a:pPr>
            <a:r>
              <a:rPr lang="en-US" dirty="0" smtClean="0">
                <a:solidFill>
                  <a:srgbClr val="00B050"/>
                </a:solidFill>
              </a:rPr>
              <a:t>If B, Swipe both cards (identification). Enter amount to shift. Swipe both cards again (NOTE: Order of swiping must be the </a:t>
            </a:r>
            <a:r>
              <a:rPr lang="en-US" b="1" dirty="0" smtClean="0">
                <a:solidFill>
                  <a:srgbClr val="00B050"/>
                </a:solidFill>
              </a:rPr>
              <a:t>Lender first and then the Borrower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</a:p>
          <a:p>
            <a:pPr lvl="1">
              <a:buClr>
                <a:srgbClr val="00B050"/>
              </a:buClr>
            </a:pP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57253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 logic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45336"/>
            <a:ext cx="10097599" cy="4738403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146187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Advantages/Benefits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20892"/>
            <a:ext cx="7482905" cy="4718363"/>
          </a:xfrm>
        </p:spPr>
        <p:txBody>
          <a:bodyPr/>
          <a:lstStyle/>
          <a:p>
            <a:r>
              <a:rPr lang="en-US" dirty="0" smtClean="0"/>
              <a:t>Much more secure than an equivalent app</a:t>
            </a:r>
          </a:p>
          <a:p>
            <a:r>
              <a:rPr lang="en-US" dirty="0" smtClean="0"/>
              <a:t>Relatively cheap hardware systems required for terminals</a:t>
            </a:r>
          </a:p>
          <a:p>
            <a:r>
              <a:rPr lang="en-US" dirty="0" smtClean="0"/>
              <a:t>No requirement of cell-phone or internet connection!</a:t>
            </a:r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87758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Risks/Disadvantages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6432"/>
            <a:ext cx="9144506" cy="4700256"/>
          </a:xfrm>
        </p:spPr>
        <p:txBody>
          <a:bodyPr/>
          <a:lstStyle/>
          <a:p>
            <a:r>
              <a:rPr lang="en-US" dirty="0" smtClean="0"/>
              <a:t>An equivalent app cheaper to implement</a:t>
            </a:r>
          </a:p>
          <a:p>
            <a:r>
              <a:rPr lang="en-US" dirty="0" smtClean="0"/>
              <a:t>Have to conduct transactions ONLY at terminals</a:t>
            </a:r>
          </a:p>
          <a:p>
            <a:r>
              <a:rPr lang="en-US" dirty="0" smtClean="0"/>
              <a:t>New/Existing customers have to </a:t>
            </a:r>
            <a:r>
              <a:rPr lang="en-US" dirty="0" err="1" smtClean="0"/>
              <a:t>register,change</a:t>
            </a:r>
            <a:r>
              <a:rPr lang="en-US" dirty="0" smtClean="0"/>
              <a:t> card details at product </a:t>
            </a:r>
            <a:r>
              <a:rPr lang="en-US" dirty="0" err="1" smtClean="0"/>
              <a:t>centre</a:t>
            </a:r>
            <a:r>
              <a:rPr lang="en-US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05986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63" y="2366575"/>
            <a:ext cx="10515600" cy="1325563"/>
          </a:xfrm>
        </p:spPr>
        <p:txBody>
          <a:bodyPr/>
          <a:lstStyle/>
          <a:p>
            <a:pPr algn="ctr"/>
            <a:r>
              <a:rPr lang="en-US" sz="8000" dirty="0" smtClean="0">
                <a:latin typeface="Edwardian Script ITC" panose="030303020407070D0804" pitchFamily="66" charset="0"/>
              </a:rPr>
              <a:t>Thank You</a:t>
            </a:r>
            <a:endParaRPr lang="en-GB" sz="8000" dirty="0"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0286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5303"/>
            <a:ext cx="10515600" cy="460166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696360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79882"/>
            <a:ext cx="9404723" cy="1400530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638678"/>
            <a:ext cx="10465806" cy="4564454"/>
          </a:xfrm>
        </p:spPr>
        <p:txBody>
          <a:bodyPr/>
          <a:lstStyle/>
          <a:p>
            <a:r>
              <a:rPr lang="en-US" dirty="0" smtClean="0"/>
              <a:t>Novel solution: RFID cards !!</a:t>
            </a:r>
          </a:p>
          <a:p>
            <a:r>
              <a:rPr lang="en-US" dirty="0" smtClean="0"/>
              <a:t>Cards will store database of:</a:t>
            </a:r>
          </a:p>
          <a:p>
            <a:pPr lvl="1"/>
            <a:r>
              <a:rPr lang="en-US" dirty="0" smtClean="0"/>
              <a:t>Friends</a:t>
            </a:r>
          </a:p>
          <a:p>
            <a:pPr lvl="1"/>
            <a:r>
              <a:rPr lang="en-US" dirty="0" smtClean="0"/>
              <a:t>Amount owed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521914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technology: RFID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13422"/>
            <a:ext cx="6897689" cy="4704498"/>
          </a:xfrm>
        </p:spPr>
        <p:txBody>
          <a:bodyPr/>
          <a:lstStyle/>
          <a:p>
            <a:r>
              <a:rPr lang="en-IN" b="1" dirty="0"/>
              <a:t>Radio-frequency identification</a:t>
            </a:r>
            <a:r>
              <a:rPr lang="en-IN" dirty="0"/>
              <a:t> (</a:t>
            </a:r>
            <a:r>
              <a:rPr lang="en-IN" b="1" dirty="0"/>
              <a:t>RFID</a:t>
            </a:r>
            <a:r>
              <a:rPr lang="en-IN" dirty="0"/>
              <a:t>) is the wireless use of electromagnetic fields to transfer data, for the purposes of automatically identifying and tracking tags attached to objects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Advantages:</a:t>
            </a:r>
          </a:p>
          <a:p>
            <a:pPr lvl="1"/>
            <a:r>
              <a:rPr lang="en-IN" dirty="0"/>
              <a:t>No line of sight required.</a:t>
            </a:r>
          </a:p>
          <a:p>
            <a:pPr lvl="1"/>
            <a:r>
              <a:rPr lang="en-IN" dirty="0"/>
              <a:t>Tags can be read from significant distances </a:t>
            </a:r>
          </a:p>
          <a:p>
            <a:pPr lvl="1"/>
            <a:r>
              <a:rPr lang="en-IN" dirty="0"/>
              <a:t>Multiple tags can be read at the same time.</a:t>
            </a:r>
          </a:p>
          <a:p>
            <a:pPr lvl="1"/>
            <a:r>
              <a:rPr lang="en-IN" dirty="0"/>
              <a:t>Because tags must be enclosed, they are much more difficult to tamper. </a:t>
            </a:r>
          </a:p>
          <a:p>
            <a:pPr lvl="1"/>
            <a:r>
              <a:rPr lang="en-IN" dirty="0"/>
              <a:t>Many tags are read / write capable, rather than read only</a:t>
            </a:r>
          </a:p>
          <a:p>
            <a:pPr marL="457200" lvl="1" indent="0">
              <a:buNone/>
            </a:pPr>
            <a:endParaRPr lang="en-IN" dirty="0"/>
          </a:p>
          <a:p>
            <a:endParaRPr lang="en-GB" dirty="0"/>
          </a:p>
        </p:txBody>
      </p:sp>
      <p:pic>
        <p:nvPicPr>
          <p:cNvPr id="5" name="Picture 4" descr="Copy of rfid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35388" y="3735328"/>
            <a:ext cx="3162897" cy="2400296"/>
          </a:xfrm>
          <a:prstGeom prst="rect">
            <a:avLst/>
          </a:prstGeom>
        </p:spPr>
      </p:pic>
      <p:pic>
        <p:nvPicPr>
          <p:cNvPr id="6" name="Picture 5" descr="RFID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347" y="1361308"/>
            <a:ext cx="2371108" cy="22440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7464573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RFID Reader and Tag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46112" y="1535036"/>
            <a:ext cx="6778816" cy="5322964"/>
          </a:xfrm>
        </p:spPr>
        <p:txBody>
          <a:bodyPr>
            <a:normAutofit/>
          </a:bodyPr>
          <a:lstStyle/>
          <a:p>
            <a:r>
              <a:rPr lang="en-IN" b="1" dirty="0" smtClean="0"/>
              <a:t>RFID reader </a:t>
            </a:r>
            <a:r>
              <a:rPr lang="en-IN" dirty="0" smtClean="0"/>
              <a:t>is the device capable of reading and retrieving information stored inside the RFID tags. </a:t>
            </a:r>
            <a:endParaRPr lang="en-IN" dirty="0" smtClean="0"/>
          </a:p>
          <a:p>
            <a:r>
              <a:rPr lang="en-IN" dirty="0" smtClean="0"/>
              <a:t>Two types </a:t>
            </a:r>
            <a:r>
              <a:rPr lang="en-IN" dirty="0" smtClean="0"/>
              <a:t>of RFID </a:t>
            </a:r>
            <a:r>
              <a:rPr lang="en-IN" dirty="0" smtClean="0"/>
              <a:t>reader:</a:t>
            </a:r>
          </a:p>
          <a:p>
            <a:pPr lvl="1"/>
            <a:r>
              <a:rPr lang="en-IN" dirty="0" smtClean="0"/>
              <a:t>Active </a:t>
            </a:r>
            <a:r>
              <a:rPr lang="en-IN" dirty="0" smtClean="0"/>
              <a:t>RFID reader can detect an active RFID tag </a:t>
            </a:r>
            <a:endParaRPr lang="en-IN" dirty="0" smtClean="0"/>
          </a:p>
          <a:p>
            <a:pPr lvl="1"/>
            <a:r>
              <a:rPr lang="en-IN" dirty="0" smtClean="0"/>
              <a:t>Passive </a:t>
            </a:r>
            <a:r>
              <a:rPr lang="en-IN" dirty="0" smtClean="0"/>
              <a:t>RFID reader can only detect passive RFID tag at a few centimetres away from the reader.</a:t>
            </a:r>
          </a:p>
          <a:p>
            <a:r>
              <a:rPr lang="en-IN" dirty="0" smtClean="0"/>
              <a:t>Each </a:t>
            </a:r>
            <a:r>
              <a:rPr lang="en-IN" b="1" dirty="0" smtClean="0"/>
              <a:t>RFID tag</a:t>
            </a:r>
            <a:r>
              <a:rPr lang="en-IN" dirty="0" smtClean="0"/>
              <a:t> has a unique serial number or ID. </a:t>
            </a:r>
            <a:endParaRPr lang="en-IN" dirty="0" smtClean="0"/>
          </a:p>
          <a:p>
            <a:r>
              <a:rPr lang="en-IN" dirty="0" smtClean="0"/>
              <a:t>Three </a:t>
            </a:r>
            <a:r>
              <a:rPr lang="en-IN" dirty="0" smtClean="0"/>
              <a:t>types of RFID </a:t>
            </a:r>
            <a:r>
              <a:rPr lang="en-IN" dirty="0" smtClean="0"/>
              <a:t>tags:</a:t>
            </a:r>
          </a:p>
          <a:p>
            <a:pPr lvl="1"/>
            <a:r>
              <a:rPr lang="en-IN" dirty="0" smtClean="0"/>
              <a:t>Active</a:t>
            </a:r>
            <a:r>
              <a:rPr lang="en-IN" dirty="0" smtClean="0"/>
              <a:t>, </a:t>
            </a:r>
            <a:r>
              <a:rPr lang="en-IN" dirty="0" smtClean="0"/>
              <a:t>semi-passive: </a:t>
            </a:r>
            <a:r>
              <a:rPr lang="en-IN" dirty="0"/>
              <a:t>RFID tags require internal battery</a:t>
            </a:r>
            <a:endParaRPr lang="en-IN" dirty="0" smtClean="0"/>
          </a:p>
          <a:p>
            <a:pPr lvl="1"/>
            <a:r>
              <a:rPr lang="en-IN" dirty="0" smtClean="0"/>
              <a:t>Passive: Do not </a:t>
            </a:r>
            <a:r>
              <a:rPr lang="en-IN" dirty="0" smtClean="0"/>
              <a:t>use any internal battery. </a:t>
            </a:r>
          </a:p>
          <a:p>
            <a:endParaRPr lang="en-IN" dirty="0" smtClean="0"/>
          </a:p>
          <a:p>
            <a:r>
              <a:rPr lang="en-IN" dirty="0" smtClean="0"/>
              <a:t>Our prototype uses passive RFID </a:t>
            </a:r>
            <a:r>
              <a:rPr lang="en-IN" dirty="0" smtClean="0"/>
              <a:t>tags or cards.</a:t>
            </a:r>
            <a:endParaRPr lang="en-IN" dirty="0"/>
          </a:p>
        </p:txBody>
      </p:sp>
      <p:pic>
        <p:nvPicPr>
          <p:cNvPr id="11" name="Content Placeholder 10" descr="images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85116" y="1535036"/>
            <a:ext cx="3143272" cy="2050622"/>
          </a:xfrm>
        </p:spPr>
      </p:pic>
      <p:pic>
        <p:nvPicPr>
          <p:cNvPr id="12" name="Picture 11" descr="FasTrak_transpon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88" y="4057278"/>
            <a:ext cx="31750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4953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Passive RFID Works</a:t>
            </a:r>
            <a:endParaRPr lang="en-IN" dirty="0"/>
          </a:p>
        </p:txBody>
      </p:sp>
      <p:pic>
        <p:nvPicPr>
          <p:cNvPr id="7" name="Content Placeholder 6" descr="Working0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75356" y="1668420"/>
            <a:ext cx="4857784" cy="457203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2385" y="1714489"/>
            <a:ext cx="5059639" cy="5061215"/>
          </a:xfrm>
        </p:spPr>
        <p:txBody>
          <a:bodyPr>
            <a:normAutofit/>
          </a:bodyPr>
          <a:lstStyle/>
          <a:p>
            <a:r>
              <a:rPr lang="en-IN" sz="2000" dirty="0" smtClean="0"/>
              <a:t>The reader sends a modulated carrier signal to the tag.</a:t>
            </a:r>
          </a:p>
          <a:p>
            <a:r>
              <a:rPr lang="en-IN" sz="2000" dirty="0" smtClean="0"/>
              <a:t>The tag extracts power and the transmitted message.</a:t>
            </a:r>
          </a:p>
          <a:p>
            <a:r>
              <a:rPr lang="en-IN" sz="2000" dirty="0" smtClean="0"/>
              <a:t>The induced current in the tag causes  a transmission itself.</a:t>
            </a:r>
          </a:p>
          <a:p>
            <a:r>
              <a:rPr lang="en-IN" sz="2000" dirty="0" smtClean="0"/>
              <a:t>The re-transmission of can be used to send data back to the reader.</a:t>
            </a:r>
          </a:p>
          <a:p>
            <a:pPr lvl="1"/>
            <a:r>
              <a:rPr lang="en-IN" sz="1800" dirty="0" smtClean="0"/>
              <a:t>This is done by modulating the tag antenna load via a switch (transistor). This modulates the current and with that the re-transmitted wave.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55577350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Passive RFID Works</a:t>
            </a:r>
            <a:endParaRPr lang="en-IN" dirty="0"/>
          </a:p>
        </p:txBody>
      </p:sp>
      <p:pic>
        <p:nvPicPr>
          <p:cNvPr id="9" name="Content Placeholder 8" descr="Working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71338" y="1600200"/>
            <a:ext cx="5143536" cy="4572032"/>
          </a:xfrm>
        </p:spPr>
      </p:pic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464808" y="1600200"/>
            <a:ext cx="4462272" cy="4614882"/>
          </a:xfrm>
        </p:spPr>
        <p:txBody>
          <a:bodyPr>
            <a:normAutofit/>
          </a:bodyPr>
          <a:lstStyle/>
          <a:p>
            <a:r>
              <a:rPr lang="en-IN" sz="2000" dirty="0" smtClean="0"/>
              <a:t>The reader emits a carrier wave that is amplitude modulated with the transmitted data.</a:t>
            </a:r>
          </a:p>
          <a:p>
            <a:r>
              <a:rPr lang="en-IN" sz="2000" dirty="0" smtClean="0"/>
              <a:t>The tag has two circuits :</a:t>
            </a:r>
          </a:p>
          <a:p>
            <a:pPr lvl="1"/>
            <a:r>
              <a:rPr lang="en-IN" sz="2000" dirty="0" smtClean="0"/>
              <a:t>One circuit smoothens the incoming stream into a DC supply.</a:t>
            </a:r>
          </a:p>
          <a:p>
            <a:pPr lvl="1"/>
            <a:r>
              <a:rPr lang="en-IN" sz="2000" dirty="0" smtClean="0"/>
              <a:t>The other uses a shorter time constant to achieve envelope detection -  this yields a digital signal that can be interpreted by the processor.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05579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used for Prototype</a:t>
            </a:r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627859" y="1458587"/>
            <a:ext cx="3520440" cy="2207260"/>
            <a:chOff x="627859" y="1458587"/>
            <a:chExt cx="3520440" cy="220726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51" t="31004" r="10917"/>
            <a:stretch/>
          </p:blipFill>
          <p:spPr>
            <a:xfrm>
              <a:off x="627859" y="1458587"/>
              <a:ext cx="3520440" cy="220726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46111" y="3282696"/>
              <a:ext cx="1507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LCD Display</a:t>
              </a:r>
              <a:endParaRPr lang="en-GB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38625" y="1458587"/>
            <a:ext cx="2629600" cy="2207261"/>
            <a:chOff x="5138625" y="1458587"/>
            <a:chExt cx="2629600" cy="220726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3" t="15000" r="22916" b="10666"/>
            <a:stretch/>
          </p:blipFill>
          <p:spPr>
            <a:xfrm>
              <a:off x="5138625" y="1458587"/>
              <a:ext cx="2629600" cy="220726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138625" y="3282696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Card Reader</a:t>
              </a:r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758551" y="1458587"/>
            <a:ext cx="2273465" cy="2207262"/>
            <a:chOff x="8758551" y="1458587"/>
            <a:chExt cx="2273465" cy="220726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33" t="31334" r="41667" b="15332"/>
            <a:stretch/>
          </p:blipFill>
          <p:spPr>
            <a:xfrm>
              <a:off x="8758552" y="1458587"/>
              <a:ext cx="2273464" cy="220726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8758551" y="3296515"/>
              <a:ext cx="1782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Potentiometer</a:t>
              </a:r>
              <a:endParaRPr lang="en-GB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55000" y="4147507"/>
            <a:ext cx="4495834" cy="2330514"/>
            <a:chOff x="5555000" y="4147507"/>
            <a:chExt cx="4495834" cy="233051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83" t="63002" r="32916" b="-668"/>
            <a:stretch/>
          </p:blipFill>
          <p:spPr>
            <a:xfrm>
              <a:off x="5555000" y="4147507"/>
              <a:ext cx="4495834" cy="233051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555000" y="6035040"/>
              <a:ext cx="1297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RFID Card</a:t>
              </a:r>
              <a:endParaRPr lang="en-GB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656559" y="4147507"/>
            <a:ext cx="3131820" cy="2330514"/>
            <a:chOff x="1656559" y="4147507"/>
            <a:chExt cx="3131820" cy="233051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01" r="14667" b="7333"/>
            <a:stretch/>
          </p:blipFill>
          <p:spPr>
            <a:xfrm>
              <a:off x="1656559" y="4147507"/>
              <a:ext cx="3131820" cy="233051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656559" y="6108689"/>
              <a:ext cx="1713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Arduino</a:t>
              </a:r>
              <a:r>
                <a:rPr lang="en-US" dirty="0" smtClean="0"/>
                <a:t> UNO 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1430160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Assembly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2907792" y="1645920"/>
            <a:ext cx="6388608" cy="4791456"/>
            <a:chOff x="2907792" y="1645920"/>
            <a:chExt cx="6388608" cy="479145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7792" y="1645920"/>
              <a:ext cx="6388608" cy="479145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3035808" y="5998464"/>
              <a:ext cx="147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Prototype 1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1835234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424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Edwardian Script ITC</vt:lpstr>
      <vt:lpstr>Wingdings 3</vt:lpstr>
      <vt:lpstr>Ion</vt:lpstr>
      <vt:lpstr>FIDELITY </vt:lpstr>
      <vt:lpstr>Problem Statement</vt:lpstr>
      <vt:lpstr>Solution</vt:lpstr>
      <vt:lpstr>The technology: RFID</vt:lpstr>
      <vt:lpstr>RFID Reader and Tag</vt:lpstr>
      <vt:lpstr>How Passive RFID Works</vt:lpstr>
      <vt:lpstr>How Passive RFID Works</vt:lpstr>
      <vt:lpstr>Components used for Prototype</vt:lpstr>
      <vt:lpstr>Prototype Assembly</vt:lpstr>
      <vt:lpstr>The User Interface</vt:lpstr>
      <vt:lpstr>The program logic</vt:lpstr>
      <vt:lpstr>Advantages/Benefits</vt:lpstr>
      <vt:lpstr>Risks/Disadvantages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FIDELITY </dc:title>
  <dc:creator>Sharan Rai</dc:creator>
  <cp:lastModifiedBy>Sharan Rai</cp:lastModifiedBy>
  <cp:revision>14</cp:revision>
  <dcterms:created xsi:type="dcterms:W3CDTF">2015-10-30T10:28:10Z</dcterms:created>
  <dcterms:modified xsi:type="dcterms:W3CDTF">2015-10-30T11:55:08Z</dcterms:modified>
</cp:coreProperties>
</file>