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2" r:id="rId7"/>
    <p:sldId id="263" r:id="rId8"/>
    <p:sldId id="265" r:id="rId9"/>
    <p:sldId id="264" r:id="rId10"/>
    <p:sldId id="267" r:id="rId11"/>
    <p:sldId id="266" r:id="rId12"/>
    <p:sldId id="261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2" d="100"/>
          <a:sy n="102" d="100"/>
        </p:scale>
        <p:origin x="-174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FBBCE-C3D5-844A-867E-6227985EFAA3}" type="datetimeFigureOut">
              <a:rPr lang="en-US" smtClean="0"/>
              <a:t>17/02/22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E7D26-D477-4746-8397-8D04FE8AC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078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FBBCE-C3D5-844A-867E-6227985EFAA3}" type="datetimeFigureOut">
              <a:rPr lang="en-US" smtClean="0"/>
              <a:t>17/02/22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E7D26-D477-4746-8397-8D04FE8AC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215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FBBCE-C3D5-844A-867E-6227985EFAA3}" type="datetimeFigureOut">
              <a:rPr lang="en-US" smtClean="0"/>
              <a:t>17/02/22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E7D26-D477-4746-8397-8D04FE8AC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98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FBBCE-C3D5-844A-867E-6227985EFAA3}" type="datetimeFigureOut">
              <a:rPr lang="en-US" smtClean="0"/>
              <a:t>17/02/22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E7D26-D477-4746-8397-8D04FE8AC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168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FBBCE-C3D5-844A-867E-6227985EFAA3}" type="datetimeFigureOut">
              <a:rPr lang="en-US" smtClean="0"/>
              <a:t>17/02/22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E7D26-D477-4746-8397-8D04FE8AC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23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FBBCE-C3D5-844A-867E-6227985EFAA3}" type="datetimeFigureOut">
              <a:rPr lang="en-US" smtClean="0"/>
              <a:t>17/02/22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E7D26-D477-4746-8397-8D04FE8AC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03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FBBCE-C3D5-844A-867E-6227985EFAA3}" type="datetimeFigureOut">
              <a:rPr lang="en-US" smtClean="0"/>
              <a:t>17/02/22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E7D26-D477-4746-8397-8D04FE8AC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295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FBBCE-C3D5-844A-867E-6227985EFAA3}" type="datetimeFigureOut">
              <a:rPr lang="en-US" smtClean="0"/>
              <a:t>17/02/22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E7D26-D477-4746-8397-8D04FE8AC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095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FBBCE-C3D5-844A-867E-6227985EFAA3}" type="datetimeFigureOut">
              <a:rPr lang="en-US" smtClean="0"/>
              <a:t>17/02/22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E7D26-D477-4746-8397-8D04FE8AC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932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FBBCE-C3D5-844A-867E-6227985EFAA3}" type="datetimeFigureOut">
              <a:rPr lang="en-US" smtClean="0"/>
              <a:t>17/02/22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E7D26-D477-4746-8397-8D04FE8AC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44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FBBCE-C3D5-844A-867E-6227985EFAA3}" type="datetimeFigureOut">
              <a:rPr lang="en-US" smtClean="0"/>
              <a:t>17/02/22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E7D26-D477-4746-8397-8D04FE8AC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489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BFBBCE-C3D5-844A-867E-6227985EFAA3}" type="datetimeFigureOut">
              <a:rPr lang="en-US" smtClean="0"/>
              <a:t>17/02/22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E7D26-D477-4746-8397-8D04FE8AC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172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Computer and smartphone technology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Where we’ve come from and where we’re heading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1243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Full circle: laptops vs. smartphones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don’t we just do everything on smartphones?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6955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14869"/>
            <a:ext cx="8229600" cy="1143000"/>
          </a:xfrm>
        </p:spPr>
        <p:txBody>
          <a:bodyPr/>
          <a:lstStyle/>
          <a:p>
            <a:r>
              <a:rPr lang="en-US" dirty="0" smtClean="0"/>
              <a:t>Fin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7977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 covered 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The awesome history of how a little-remembered British company became the most important CPU tech company today — and they don’t even make CPUs!</a:t>
            </a:r>
          </a:p>
          <a:p>
            <a:r>
              <a:rPr lang="en-US" dirty="0" smtClean="0"/>
              <a:t>Read Only Memory (ROM): Mask ROM, PROM EPROM, EEPROM.</a:t>
            </a:r>
          </a:p>
          <a:p>
            <a:r>
              <a:rPr lang="en-US" dirty="0" smtClean="0"/>
              <a:t>Circuit boards: motherboard, daughterboard, integrated system board</a:t>
            </a:r>
          </a:p>
          <a:p>
            <a:r>
              <a:rPr lang="en-US" dirty="0" smtClean="0"/>
              <a:t>Programming languages</a:t>
            </a:r>
          </a:p>
          <a:p>
            <a:r>
              <a:rPr lang="en-US" dirty="0" smtClean="0"/>
              <a:t>Processes, threads, superscalar, </a:t>
            </a:r>
            <a:r>
              <a:rPr lang="en-US" dirty="0" err="1" smtClean="0"/>
              <a:t>hyperthreading</a:t>
            </a:r>
            <a:r>
              <a:rPr lang="en-US" dirty="0" smtClean="0"/>
              <a:t>, and multi-tasking in general</a:t>
            </a:r>
          </a:p>
          <a:p>
            <a:r>
              <a:rPr lang="en-US" dirty="0" smtClean="0"/>
              <a:t>Microprocessor vs. digital signal processor vs. system-on-chip</a:t>
            </a:r>
          </a:p>
          <a:p>
            <a:r>
              <a:rPr lang="en-US" dirty="0" smtClean="0"/>
              <a:t>Buses: SCSI, PCI</a:t>
            </a:r>
          </a:p>
          <a:p>
            <a:r>
              <a:rPr lang="en-US" dirty="0" smtClean="0"/>
              <a:t>Ports: RS-232, USB, Ethernet, HDMI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466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Smartphones: just pocket-sized computers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Modern smartphone processor is over 1000x faster than the one in the Apple ][</a:t>
            </a:r>
          </a:p>
          <a:p>
            <a:r>
              <a:rPr lang="en-US" dirty="0" smtClean="0"/>
              <a:t>Compared to first commercial GUI system, Apple Macintosh, CPUs are over 200x faster.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5574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CPU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brain and the beating heart of a computer</a:t>
            </a:r>
          </a:p>
          <a:p>
            <a:r>
              <a:rPr lang="en-US" dirty="0" smtClean="0"/>
              <a:t>(Clock) Speed measured in </a:t>
            </a:r>
            <a:r>
              <a:rPr lang="en-US" dirty="0" err="1" smtClean="0"/>
              <a:t>MHz.</a:t>
            </a:r>
            <a:r>
              <a:rPr lang="en-US" dirty="0" smtClean="0"/>
              <a:t> Sound familiar?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7659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vs.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Memory is temporary, storage is (almost) forever. “Volatile” and “non-volatile”</a:t>
            </a:r>
          </a:p>
          <a:p>
            <a:r>
              <a:rPr lang="en-US" dirty="0" smtClean="0"/>
              <a:t>Even official spec sheets get it wrong. Be careful!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931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(Volatile Memory)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Different types, ranging from merely </a:t>
            </a:r>
            <a:r>
              <a:rPr lang="en-US" dirty="0" err="1" smtClean="0"/>
              <a:t>Usain</a:t>
            </a:r>
            <a:r>
              <a:rPr lang="en-US" dirty="0" smtClean="0"/>
              <a:t> Bolt fast to The Flash fast: Random Access Memory (RAM), cache</a:t>
            </a:r>
          </a:p>
          <a:p>
            <a:r>
              <a:rPr lang="en-US" dirty="0" smtClean="0"/>
              <a:t>RAM is measured in Gigabytes</a:t>
            </a:r>
          </a:p>
        </p:txBody>
      </p:sp>
    </p:spTree>
    <p:extLst>
      <p:ext uri="{BB962C8B-B14F-4D97-AF65-F5344CB8AC3E}">
        <p14:creationId xmlns:p14="http://schemas.microsoft.com/office/powerpoint/2010/main" val="32178562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Storage (Non-volatile memory)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Mechanical and electronic</a:t>
            </a:r>
          </a:p>
          <a:p>
            <a:r>
              <a:rPr lang="en-US" dirty="0" smtClean="0"/>
              <a:t>Measured in Gigabytes or Terabytes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1094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Input/output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Input: keyboard, mouse, controller, touch screen, microphone, camera</a:t>
            </a:r>
          </a:p>
          <a:p>
            <a:r>
              <a:rPr lang="en-US" dirty="0" smtClean="0"/>
              <a:t>Output: screen, projector, printer, speakers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7567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Programs that your CPU decodes and runs</a:t>
            </a:r>
          </a:p>
          <a:p>
            <a:r>
              <a:rPr lang="en-US" dirty="0" smtClean="0"/>
              <a:t>Started with tape and punch cards, now we have programs that let humans write programs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3192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Operating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program that lets other programs easily handle input/output, and talk to hardware and other programs.</a:t>
            </a:r>
          </a:p>
          <a:p>
            <a:r>
              <a:rPr lang="en-US" dirty="0" smtClean="0"/>
              <a:t>Desktop and mobile: Windows, </a:t>
            </a:r>
            <a:r>
              <a:rPr lang="en-US" dirty="0" err="1" smtClean="0"/>
              <a:t>macOS</a:t>
            </a:r>
            <a:r>
              <a:rPr lang="en-US" dirty="0" smtClean="0"/>
              <a:t>, Android, </a:t>
            </a:r>
            <a:r>
              <a:rPr lang="en-US" dirty="0" err="1" smtClean="0"/>
              <a:t>iOS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260984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353</Words>
  <Application>Microsoft Macintosh PowerPoint</Application>
  <PresentationFormat>On-screen Show (4:3)</PresentationFormat>
  <Paragraphs>38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Computer and smartphone technology</vt:lpstr>
      <vt:lpstr>Smartphones: just pocket-sized computers</vt:lpstr>
      <vt:lpstr>The CPU</vt:lpstr>
      <vt:lpstr>Memory vs. storage</vt:lpstr>
      <vt:lpstr>Memory (Volatile Memory)</vt:lpstr>
      <vt:lpstr>Storage (Non-volatile memory)</vt:lpstr>
      <vt:lpstr>Input/output</vt:lpstr>
      <vt:lpstr>Software</vt:lpstr>
      <vt:lpstr>Operating systems</vt:lpstr>
      <vt:lpstr>Full circle: laptops vs. smartphones</vt:lpstr>
      <vt:lpstr>Fin</vt:lpstr>
      <vt:lpstr>Not covered today</vt:lpstr>
    </vt:vector>
  </TitlesOfParts>
  <Company>MyBroadband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and smartphone technology</dc:title>
  <dc:creator>Jan Vermeulen</dc:creator>
  <cp:lastModifiedBy>Jan Vermeulen</cp:lastModifiedBy>
  <cp:revision>9</cp:revision>
  <dcterms:created xsi:type="dcterms:W3CDTF">2017-02-21T15:04:46Z</dcterms:created>
  <dcterms:modified xsi:type="dcterms:W3CDTF">2017-02-22T09:58:40Z</dcterms:modified>
</cp:coreProperties>
</file>