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0" r:id="rId5"/>
    <p:sldId id="265" r:id="rId6"/>
    <p:sldId id="263" r:id="rId7"/>
    <p:sldId id="264" r:id="rId8"/>
    <p:sldId id="269" r:id="rId9"/>
    <p:sldId id="270" r:id="rId10"/>
    <p:sldId id="268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E5B11-8806-FE96-DB53-E7FCC45A3B9F}" v="8" dt="2024-01-23T13:37:23.466"/>
    <p1510:client id="{7A03B192-EC26-D2B7-25C7-4E914597AFCE}" v="1452" dt="2024-01-22T21:15:53.398"/>
    <p1510:client id="{8C77CF0D-89B2-91C3-1B2D-04C63E9499B7}" v="25" dt="2024-01-24T06:35:33.900"/>
    <p1510:client id="{9AA523E4-1ACA-3273-75C4-BDEA156C7D9E}" v="54" dt="2024-01-23T13:13:06.037"/>
    <p1510:client id="{D0FDACE8-CBF0-48C3-EC04-7CE685E61BDA}" v="432" dt="2024-01-22T10:02:17.096"/>
    <p1510:client id="{DB8C13F4-F2AA-A8E6-04DC-8A3D0516BD89}" v="801" dt="2024-01-23T21:06:53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lde Faanes" userId="S::10989770@polimi.it::80eb6d06-7fe3-49ff-a078-f5857f965722" providerId="AD" clId="Web-{538672D5-17B0-4736-84F2-A7E9E095DB90}"/>
    <pc:docChg chg="addSld modSld">
      <pc:chgData name="Mathilde Faanes" userId="S::10989770@polimi.it::80eb6d06-7fe3-49ff-a078-f5857f965722" providerId="AD" clId="Web-{538672D5-17B0-4736-84F2-A7E9E095DB90}" dt="2024-01-21T18:35:17.407" v="198" actId="20577"/>
      <pc:docMkLst>
        <pc:docMk/>
      </pc:docMkLst>
      <pc:sldChg chg="modSp new">
        <pc:chgData name="Mathilde Faanes" userId="S::10989770@polimi.it::80eb6d06-7fe3-49ff-a078-f5857f965722" providerId="AD" clId="Web-{538672D5-17B0-4736-84F2-A7E9E095DB90}" dt="2024-01-21T14:42:32.166" v="28" actId="20577"/>
        <pc:sldMkLst>
          <pc:docMk/>
          <pc:sldMk cId="2719552073" sldId="257"/>
        </pc:sldMkLst>
        <pc:spChg chg="mod">
          <ac:chgData name="Mathilde Faanes" userId="S::10989770@polimi.it::80eb6d06-7fe3-49ff-a078-f5857f965722" providerId="AD" clId="Web-{538672D5-17B0-4736-84F2-A7E9E095DB90}" dt="2024-01-21T14:41:47.992" v="8" actId="20577"/>
          <ac:spMkLst>
            <pc:docMk/>
            <pc:sldMk cId="2719552073" sldId="257"/>
            <ac:spMk id="2" creationId="{50B80522-FFB2-2C8E-0927-BD08DB8967F4}"/>
          </ac:spMkLst>
        </pc:spChg>
        <pc:spChg chg="mod">
          <ac:chgData name="Mathilde Faanes" userId="S::10989770@polimi.it::80eb6d06-7fe3-49ff-a078-f5857f965722" providerId="AD" clId="Web-{538672D5-17B0-4736-84F2-A7E9E095DB90}" dt="2024-01-21T14:42:32.166" v="28" actId="20577"/>
          <ac:spMkLst>
            <pc:docMk/>
            <pc:sldMk cId="2719552073" sldId="257"/>
            <ac:spMk id="3" creationId="{61758737-7D38-2689-719A-5ECCCFDDF233}"/>
          </ac:spMkLst>
        </pc:spChg>
      </pc:sldChg>
      <pc:sldChg chg="modSp new">
        <pc:chgData name="Mathilde Faanes" userId="S::10989770@polimi.it::80eb6d06-7fe3-49ff-a078-f5857f965722" providerId="AD" clId="Web-{538672D5-17B0-4736-84F2-A7E9E095DB90}" dt="2024-01-21T18:35:17.407" v="198" actId="20577"/>
        <pc:sldMkLst>
          <pc:docMk/>
          <pc:sldMk cId="2042972408" sldId="258"/>
        </pc:sldMkLst>
        <pc:spChg chg="mod">
          <ac:chgData name="Mathilde Faanes" userId="S::10989770@polimi.it::80eb6d06-7fe3-49ff-a078-f5857f965722" providerId="AD" clId="Web-{538672D5-17B0-4736-84F2-A7E9E095DB90}" dt="2024-01-21T18:35:17.407" v="198" actId="20577"/>
          <ac:spMkLst>
            <pc:docMk/>
            <pc:sldMk cId="2042972408" sldId="258"/>
            <ac:spMk id="3" creationId="{0B1C0830-B72A-93A6-1233-2A2EC1829F0F}"/>
          </ac:spMkLst>
        </pc:spChg>
      </pc:sldChg>
      <pc:sldChg chg="addSp delSp modSp new">
        <pc:chgData name="Mathilde Faanes" userId="S::10989770@polimi.it::80eb6d06-7fe3-49ff-a078-f5857f965722" providerId="AD" clId="Web-{538672D5-17B0-4736-84F2-A7E9E095DB90}" dt="2024-01-21T16:48:08.054" v="168" actId="1076"/>
        <pc:sldMkLst>
          <pc:docMk/>
          <pc:sldMk cId="1684153515" sldId="259"/>
        </pc:sldMkLst>
        <pc:spChg chg="mod">
          <ac:chgData name="Mathilde Faanes" userId="S::10989770@polimi.it::80eb6d06-7fe3-49ff-a078-f5857f965722" providerId="AD" clId="Web-{538672D5-17B0-4736-84F2-A7E9E095DB90}" dt="2024-01-21T16:45:48.889" v="147" actId="20577"/>
          <ac:spMkLst>
            <pc:docMk/>
            <pc:sldMk cId="1684153515" sldId="259"/>
            <ac:spMk id="2" creationId="{8730F367-53DC-3402-9495-E89567444435}"/>
          </ac:spMkLst>
        </pc:spChg>
        <pc:spChg chg="del">
          <ac:chgData name="Mathilde Faanes" userId="S::10989770@polimi.it::80eb6d06-7fe3-49ff-a078-f5857f965722" providerId="AD" clId="Web-{538672D5-17B0-4736-84F2-A7E9E095DB90}" dt="2024-01-21T16:45:12.840" v="144"/>
          <ac:spMkLst>
            <pc:docMk/>
            <pc:sldMk cId="1684153515" sldId="259"/>
            <ac:spMk id="3" creationId="{EF590D5A-0C3B-553E-52E1-2702EC8ED908}"/>
          </ac:spMkLst>
        </pc:spChg>
        <pc:spChg chg="add mod">
          <ac:chgData name="Mathilde Faanes" userId="S::10989770@polimi.it::80eb6d06-7fe3-49ff-a078-f5857f965722" providerId="AD" clId="Web-{538672D5-17B0-4736-84F2-A7E9E095DB90}" dt="2024-01-21T16:47:06.300" v="166" actId="20577"/>
          <ac:spMkLst>
            <pc:docMk/>
            <pc:sldMk cId="1684153515" sldId="259"/>
            <ac:spMk id="5" creationId="{6C34A0FF-AF6C-6397-6AA7-4DE8A4F1BC9D}"/>
          </ac:spMkLst>
        </pc:spChg>
        <pc:picChg chg="add mod ord">
          <ac:chgData name="Mathilde Faanes" userId="S::10989770@polimi.it::80eb6d06-7fe3-49ff-a078-f5857f965722" providerId="AD" clId="Web-{538672D5-17B0-4736-84F2-A7E9E095DB90}" dt="2024-01-21T16:45:54.077" v="149" actId="1076"/>
          <ac:picMkLst>
            <pc:docMk/>
            <pc:sldMk cId="1684153515" sldId="259"/>
            <ac:picMk id="4" creationId="{DA12C1DB-0AE8-64A0-078D-BB9CF3603A6D}"/>
          </ac:picMkLst>
        </pc:picChg>
        <pc:picChg chg="add mod">
          <ac:chgData name="Mathilde Faanes" userId="S::10989770@polimi.it::80eb6d06-7fe3-49ff-a078-f5857f965722" providerId="AD" clId="Web-{538672D5-17B0-4736-84F2-A7E9E095DB90}" dt="2024-01-21T16:47:00.596" v="164" actId="1076"/>
          <ac:picMkLst>
            <pc:docMk/>
            <pc:sldMk cId="1684153515" sldId="259"/>
            <ac:picMk id="6" creationId="{028241BF-C173-A27E-BE10-E6BAE4BB4831}"/>
          </ac:picMkLst>
        </pc:picChg>
        <pc:picChg chg="add mod">
          <ac:chgData name="Mathilde Faanes" userId="S::10989770@polimi.it::80eb6d06-7fe3-49ff-a078-f5857f965722" providerId="AD" clId="Web-{538672D5-17B0-4736-84F2-A7E9E095DB90}" dt="2024-01-21T16:48:08.054" v="168" actId="1076"/>
          <ac:picMkLst>
            <pc:docMk/>
            <pc:sldMk cId="1684153515" sldId="259"/>
            <ac:picMk id="7" creationId="{7767C2EF-B7B9-F0F1-6226-B45916195CBC}"/>
          </ac:picMkLst>
        </pc:picChg>
      </pc:sldChg>
      <pc:sldChg chg="addSp delSp modSp new">
        <pc:chgData name="Mathilde Faanes" userId="S::10989770@polimi.it::80eb6d06-7fe3-49ff-a078-f5857f965722" providerId="AD" clId="Web-{538672D5-17B0-4736-84F2-A7E9E095DB90}" dt="2024-01-21T17:52:36.487" v="193" actId="1076"/>
        <pc:sldMkLst>
          <pc:docMk/>
          <pc:sldMk cId="2555262756" sldId="260"/>
        </pc:sldMkLst>
        <pc:spChg chg="del">
          <ac:chgData name="Mathilde Faanes" userId="S::10989770@polimi.it::80eb6d06-7fe3-49ff-a078-f5857f965722" providerId="AD" clId="Web-{538672D5-17B0-4736-84F2-A7E9E095DB90}" dt="2024-01-21T17:52:33.721" v="192"/>
          <ac:spMkLst>
            <pc:docMk/>
            <pc:sldMk cId="2555262756" sldId="260"/>
            <ac:spMk id="3" creationId="{965C8F23-3159-0266-CC29-6C7963B95F18}"/>
          </ac:spMkLst>
        </pc:spChg>
        <pc:picChg chg="add mod ord">
          <ac:chgData name="Mathilde Faanes" userId="S::10989770@polimi.it::80eb6d06-7fe3-49ff-a078-f5857f965722" providerId="AD" clId="Web-{538672D5-17B0-4736-84F2-A7E9E095DB90}" dt="2024-01-21T17:52:36.487" v="193" actId="1076"/>
          <ac:picMkLst>
            <pc:docMk/>
            <pc:sldMk cId="2555262756" sldId="260"/>
            <ac:picMk id="4" creationId="{F9CC9628-E9FA-EBCD-B2E7-95ECF37959BE}"/>
          </ac:picMkLst>
        </pc:picChg>
      </pc:sldChg>
    </pc:docChg>
  </pc:docChgLst>
  <pc:docChgLst>
    <pc:chgData name="Mathilde Faanes" userId="S::10989770@polimi.it::80eb6d06-7fe3-49ff-a078-f5857f965722" providerId="AD" clId="Web-{5ECE5B11-8806-FE96-DB53-E7FCC45A3B9F}"/>
    <pc:docChg chg="modSld">
      <pc:chgData name="Mathilde Faanes" userId="S::10989770@polimi.it::80eb6d06-7fe3-49ff-a078-f5857f965722" providerId="AD" clId="Web-{5ECE5B11-8806-FE96-DB53-E7FCC45A3B9F}" dt="2024-01-23T13:37:23.466" v="6"/>
      <pc:docMkLst>
        <pc:docMk/>
      </pc:docMkLst>
      <pc:sldChg chg="addSp modSp mod setBg">
        <pc:chgData name="Mathilde Faanes" userId="S::10989770@polimi.it::80eb6d06-7fe3-49ff-a078-f5857f965722" providerId="AD" clId="Web-{5ECE5B11-8806-FE96-DB53-E7FCC45A3B9F}" dt="2024-01-23T13:17:00.834" v="5"/>
        <pc:sldMkLst>
          <pc:docMk/>
          <pc:sldMk cId="3883931451" sldId="263"/>
        </pc:sldMkLst>
        <pc:spChg chg="mod ord">
          <ac:chgData name="Mathilde Faanes" userId="S::10989770@polimi.it::80eb6d06-7fe3-49ff-a078-f5857f965722" providerId="AD" clId="Web-{5ECE5B11-8806-FE96-DB53-E7FCC45A3B9F}" dt="2024-01-23T13:17:00.834" v="5"/>
          <ac:spMkLst>
            <pc:docMk/>
            <pc:sldMk cId="3883931451" sldId="263"/>
            <ac:spMk id="2" creationId="{7A8A04B4-2110-DBCB-D794-7C4E590F2340}"/>
          </ac:spMkLst>
        </pc:spChg>
        <pc:spChg chg="add">
          <ac:chgData name="Mathilde Faanes" userId="S::10989770@polimi.it::80eb6d06-7fe3-49ff-a078-f5857f965722" providerId="AD" clId="Web-{5ECE5B11-8806-FE96-DB53-E7FCC45A3B9F}" dt="2024-01-23T13:17:00.834" v="5"/>
          <ac:spMkLst>
            <pc:docMk/>
            <pc:sldMk cId="3883931451" sldId="263"/>
            <ac:spMk id="12" creationId="{53F29798-D584-4792-9B62-3F5F5C36D619}"/>
          </ac:spMkLst>
        </pc:spChg>
        <pc:picChg chg="mod">
          <ac:chgData name="Mathilde Faanes" userId="S::10989770@polimi.it::80eb6d06-7fe3-49ff-a078-f5857f965722" providerId="AD" clId="Web-{5ECE5B11-8806-FE96-DB53-E7FCC45A3B9F}" dt="2024-01-23T13:17:00.834" v="5"/>
          <ac:picMkLst>
            <pc:docMk/>
            <pc:sldMk cId="3883931451" sldId="263"/>
            <ac:picMk id="3" creationId="{4E685AC8-355F-081B-0A5C-94BD8E4FB59F}"/>
          </ac:picMkLst>
        </pc:picChg>
        <pc:picChg chg="mod">
          <ac:chgData name="Mathilde Faanes" userId="S::10989770@polimi.it::80eb6d06-7fe3-49ff-a078-f5857f965722" providerId="AD" clId="Web-{5ECE5B11-8806-FE96-DB53-E7FCC45A3B9F}" dt="2024-01-23T13:17:00.834" v="5"/>
          <ac:picMkLst>
            <pc:docMk/>
            <pc:sldMk cId="3883931451" sldId="263"/>
            <ac:picMk id="4" creationId="{68C97478-36FC-AD9B-F4BC-CF5020A58E46}"/>
          </ac:picMkLst>
        </pc:picChg>
        <pc:picChg chg="mod">
          <ac:chgData name="Mathilde Faanes" userId="S::10989770@polimi.it::80eb6d06-7fe3-49ff-a078-f5857f965722" providerId="AD" clId="Web-{5ECE5B11-8806-FE96-DB53-E7FCC45A3B9F}" dt="2024-01-23T13:17:00.834" v="5"/>
          <ac:picMkLst>
            <pc:docMk/>
            <pc:sldMk cId="3883931451" sldId="263"/>
            <ac:picMk id="5" creationId="{7D40E811-684D-C0CD-DC76-914E67B203A8}"/>
          </ac:picMkLst>
        </pc:picChg>
        <pc:picChg chg="mod">
          <ac:chgData name="Mathilde Faanes" userId="S::10989770@polimi.it::80eb6d06-7fe3-49ff-a078-f5857f965722" providerId="AD" clId="Web-{5ECE5B11-8806-FE96-DB53-E7FCC45A3B9F}" dt="2024-01-23T13:17:00.834" v="5"/>
          <ac:picMkLst>
            <pc:docMk/>
            <pc:sldMk cId="3883931451" sldId="263"/>
            <ac:picMk id="6" creationId="{25E4EED0-9448-AEAC-A0A3-6403F00DB136}"/>
          </ac:picMkLst>
        </pc:picChg>
        <pc:picChg chg="add mod">
          <ac:chgData name="Mathilde Faanes" userId="S::10989770@polimi.it::80eb6d06-7fe3-49ff-a078-f5857f965722" providerId="AD" clId="Web-{5ECE5B11-8806-FE96-DB53-E7FCC45A3B9F}" dt="2024-01-23T13:17:00.834" v="5"/>
          <ac:picMkLst>
            <pc:docMk/>
            <pc:sldMk cId="3883931451" sldId="263"/>
            <ac:picMk id="7" creationId="{1D8940BB-0E42-7140-A2AC-BF58D64647B4}"/>
          </ac:picMkLst>
        </pc:picChg>
      </pc:sldChg>
      <pc:sldChg chg="addSp delSp modSp">
        <pc:chgData name="Mathilde Faanes" userId="S::10989770@polimi.it::80eb6d06-7fe3-49ff-a078-f5857f965722" providerId="AD" clId="Web-{5ECE5B11-8806-FE96-DB53-E7FCC45A3B9F}" dt="2024-01-23T13:37:23.466" v="6"/>
        <pc:sldMkLst>
          <pc:docMk/>
          <pc:sldMk cId="647437351" sldId="269"/>
        </pc:sldMkLst>
        <pc:spChg chg="add mod">
          <ac:chgData name="Mathilde Faanes" userId="S::10989770@polimi.it::80eb6d06-7fe3-49ff-a078-f5857f965722" providerId="AD" clId="Web-{5ECE5B11-8806-FE96-DB53-E7FCC45A3B9F}" dt="2024-01-23T13:37:23.466" v="6"/>
          <ac:spMkLst>
            <pc:docMk/>
            <pc:sldMk cId="647437351" sldId="269"/>
            <ac:spMk id="5" creationId="{5741AB08-3195-4DF1-9271-E141E6DA4403}"/>
          </ac:spMkLst>
        </pc:spChg>
        <pc:picChg chg="del">
          <ac:chgData name="Mathilde Faanes" userId="S::10989770@polimi.it::80eb6d06-7fe3-49ff-a078-f5857f965722" providerId="AD" clId="Web-{5ECE5B11-8806-FE96-DB53-E7FCC45A3B9F}" dt="2024-01-23T13:37:23.466" v="6"/>
          <ac:picMkLst>
            <pc:docMk/>
            <pc:sldMk cId="647437351" sldId="269"/>
            <ac:picMk id="4" creationId="{E513DA87-6A6E-CE38-0494-CBCE40CB78B5}"/>
          </ac:picMkLst>
        </pc:picChg>
      </pc:sldChg>
    </pc:docChg>
  </pc:docChgLst>
  <pc:docChgLst>
    <pc:chgData name="Mathilde Faanes" userId="S::10989770@polimi.it::80eb6d06-7fe3-49ff-a078-f5857f965722" providerId="AD" clId="Web-{9AA523E4-1ACA-3273-75C4-BDEA156C7D9E}"/>
    <pc:docChg chg="modSld">
      <pc:chgData name="Mathilde Faanes" userId="S::10989770@polimi.it::80eb6d06-7fe3-49ff-a078-f5857f965722" providerId="AD" clId="Web-{9AA523E4-1ACA-3273-75C4-BDEA156C7D9E}" dt="2024-01-23T13:13:06.037" v="39" actId="1076"/>
      <pc:docMkLst>
        <pc:docMk/>
      </pc:docMkLst>
      <pc:sldChg chg="modSp">
        <pc:chgData name="Mathilde Faanes" userId="S::10989770@polimi.it::80eb6d06-7fe3-49ff-a078-f5857f965722" providerId="AD" clId="Web-{9AA523E4-1ACA-3273-75C4-BDEA156C7D9E}" dt="2024-01-23T08:14:31.314" v="28" actId="20577"/>
        <pc:sldMkLst>
          <pc:docMk/>
          <pc:sldMk cId="2555262756" sldId="260"/>
        </pc:sldMkLst>
        <pc:spChg chg="mod">
          <ac:chgData name="Mathilde Faanes" userId="S::10989770@polimi.it::80eb6d06-7fe3-49ff-a078-f5857f965722" providerId="AD" clId="Web-{9AA523E4-1ACA-3273-75C4-BDEA156C7D9E}" dt="2024-01-23T08:14:31.314" v="28" actId="20577"/>
          <ac:spMkLst>
            <pc:docMk/>
            <pc:sldMk cId="2555262756" sldId="260"/>
            <ac:spMk id="5" creationId="{2EE92CE5-EC36-7F3A-C89F-FA5684C09282}"/>
          </ac:spMkLst>
        </pc:spChg>
      </pc:sldChg>
      <pc:sldChg chg="modSp">
        <pc:chgData name="Mathilde Faanes" userId="S::10989770@polimi.it::80eb6d06-7fe3-49ff-a078-f5857f965722" providerId="AD" clId="Web-{9AA523E4-1ACA-3273-75C4-BDEA156C7D9E}" dt="2024-01-23T13:13:06.037" v="39" actId="1076"/>
        <pc:sldMkLst>
          <pc:docMk/>
          <pc:sldMk cId="3883931451" sldId="263"/>
        </pc:sldMkLst>
        <pc:picChg chg="mod">
          <ac:chgData name="Mathilde Faanes" userId="S::10989770@polimi.it::80eb6d06-7fe3-49ff-a078-f5857f965722" providerId="AD" clId="Web-{9AA523E4-1ACA-3273-75C4-BDEA156C7D9E}" dt="2024-01-23T13:12:44.536" v="33" actId="1076"/>
          <ac:picMkLst>
            <pc:docMk/>
            <pc:sldMk cId="3883931451" sldId="263"/>
            <ac:picMk id="3" creationId="{4E685AC8-355F-081B-0A5C-94BD8E4FB59F}"/>
          </ac:picMkLst>
        </pc:picChg>
        <pc:picChg chg="mod">
          <ac:chgData name="Mathilde Faanes" userId="S::10989770@polimi.it::80eb6d06-7fe3-49ff-a078-f5857f965722" providerId="AD" clId="Web-{9AA523E4-1ACA-3273-75C4-BDEA156C7D9E}" dt="2024-01-23T13:13:03.631" v="38" actId="14100"/>
          <ac:picMkLst>
            <pc:docMk/>
            <pc:sldMk cId="3883931451" sldId="263"/>
            <ac:picMk id="4" creationId="{68C97478-36FC-AD9B-F4BC-CF5020A58E46}"/>
          </ac:picMkLst>
        </pc:picChg>
        <pc:picChg chg="mod">
          <ac:chgData name="Mathilde Faanes" userId="S::10989770@polimi.it::80eb6d06-7fe3-49ff-a078-f5857f965722" providerId="AD" clId="Web-{9AA523E4-1ACA-3273-75C4-BDEA156C7D9E}" dt="2024-01-23T13:13:06.037" v="39" actId="1076"/>
          <ac:picMkLst>
            <pc:docMk/>
            <pc:sldMk cId="3883931451" sldId="263"/>
            <ac:picMk id="5" creationId="{7D40E811-684D-C0CD-DC76-914E67B203A8}"/>
          </ac:picMkLst>
        </pc:picChg>
        <pc:picChg chg="mod">
          <ac:chgData name="Mathilde Faanes" userId="S::10989770@polimi.it::80eb6d06-7fe3-49ff-a078-f5857f965722" providerId="AD" clId="Web-{9AA523E4-1ACA-3273-75C4-BDEA156C7D9E}" dt="2024-01-23T13:12:52.974" v="35" actId="14100"/>
          <ac:picMkLst>
            <pc:docMk/>
            <pc:sldMk cId="3883931451" sldId="263"/>
            <ac:picMk id="6" creationId="{25E4EED0-9448-AEAC-A0A3-6403F00DB136}"/>
          </ac:picMkLst>
        </pc:picChg>
      </pc:sldChg>
      <pc:sldChg chg="modSp">
        <pc:chgData name="Mathilde Faanes" userId="S::10989770@polimi.it::80eb6d06-7fe3-49ff-a078-f5857f965722" providerId="AD" clId="Web-{9AA523E4-1ACA-3273-75C4-BDEA156C7D9E}" dt="2024-01-23T08:12:12.295" v="22" actId="20577"/>
        <pc:sldMkLst>
          <pc:docMk/>
          <pc:sldMk cId="1737115298" sldId="266"/>
        </pc:sldMkLst>
        <pc:spChg chg="mod">
          <ac:chgData name="Mathilde Faanes" userId="S::10989770@polimi.it::80eb6d06-7fe3-49ff-a078-f5857f965722" providerId="AD" clId="Web-{9AA523E4-1ACA-3273-75C4-BDEA156C7D9E}" dt="2024-01-23T08:12:12.295" v="22" actId="20577"/>
          <ac:spMkLst>
            <pc:docMk/>
            <pc:sldMk cId="1737115298" sldId="266"/>
            <ac:spMk id="3" creationId="{C7761751-453C-1567-DB9A-EBE4DA0A2FE9}"/>
          </ac:spMkLst>
        </pc:spChg>
      </pc:sldChg>
    </pc:docChg>
  </pc:docChgLst>
  <pc:docChgLst>
    <pc:chgData name="Mathilde Faanes" userId="S::10989770@polimi.it::80eb6d06-7fe3-49ff-a078-f5857f965722" providerId="AD" clId="Web-{D0FDACE8-CBF0-48C3-EC04-7CE685E61BDA}"/>
    <pc:docChg chg="addSld modSld">
      <pc:chgData name="Mathilde Faanes" userId="S::10989770@polimi.it::80eb6d06-7fe3-49ff-a078-f5857f965722" providerId="AD" clId="Web-{D0FDACE8-CBF0-48C3-EC04-7CE685E61BDA}" dt="2024-01-22T10:02:17.096" v="430" actId="20577"/>
      <pc:docMkLst>
        <pc:docMk/>
      </pc:docMkLst>
      <pc:sldChg chg="addSp delSp modSp">
        <pc:chgData name="Mathilde Faanes" userId="S::10989770@polimi.it::80eb6d06-7fe3-49ff-a078-f5857f965722" providerId="AD" clId="Web-{D0FDACE8-CBF0-48C3-EC04-7CE685E61BDA}" dt="2024-01-22T09:52:32.372" v="383"/>
        <pc:sldMkLst>
          <pc:docMk/>
          <pc:sldMk cId="2555262756" sldId="260"/>
        </pc:sldMkLst>
        <pc:spChg chg="add mod">
          <ac:chgData name="Mathilde Faanes" userId="S::10989770@polimi.it::80eb6d06-7fe3-49ff-a078-f5857f965722" providerId="AD" clId="Web-{D0FDACE8-CBF0-48C3-EC04-7CE685E61BDA}" dt="2024-01-22T09:52:32.372" v="383"/>
          <ac:spMkLst>
            <pc:docMk/>
            <pc:sldMk cId="2555262756" sldId="260"/>
            <ac:spMk id="6" creationId="{F515342E-79F1-4505-8A3D-532D14A9C49B}"/>
          </ac:spMkLst>
        </pc:spChg>
        <pc:picChg chg="add mod">
          <ac:chgData name="Mathilde Faanes" userId="S::10989770@polimi.it::80eb6d06-7fe3-49ff-a078-f5857f965722" providerId="AD" clId="Web-{D0FDACE8-CBF0-48C3-EC04-7CE685E61BDA}" dt="2024-01-22T09:52:31.122" v="382" actId="1076"/>
          <ac:picMkLst>
            <pc:docMk/>
            <pc:sldMk cId="2555262756" sldId="260"/>
            <ac:picMk id="3" creationId="{22331C8B-BDC9-539B-3E20-D7E7E51BC7A6}"/>
          </ac:picMkLst>
        </pc:picChg>
        <pc:picChg chg="del">
          <ac:chgData name="Mathilde Faanes" userId="S::10989770@polimi.it::80eb6d06-7fe3-49ff-a078-f5857f965722" providerId="AD" clId="Web-{D0FDACE8-CBF0-48C3-EC04-7CE685E61BDA}" dt="2024-01-22T09:52:32.372" v="383"/>
          <ac:picMkLst>
            <pc:docMk/>
            <pc:sldMk cId="2555262756" sldId="260"/>
            <ac:picMk id="4" creationId="{F9CC9628-E9FA-EBCD-B2E7-95ECF37959BE}"/>
          </ac:picMkLst>
        </pc:picChg>
      </pc:sldChg>
      <pc:sldChg chg="modSp new">
        <pc:chgData name="Mathilde Faanes" userId="S::10989770@polimi.it::80eb6d06-7fe3-49ff-a078-f5857f965722" providerId="AD" clId="Web-{D0FDACE8-CBF0-48C3-EC04-7CE685E61BDA}" dt="2024-01-22T10:02:17.096" v="430" actId="20577"/>
        <pc:sldMkLst>
          <pc:docMk/>
          <pc:sldMk cId="710321190" sldId="261"/>
        </pc:sldMkLst>
        <pc:spChg chg="mod">
          <ac:chgData name="Mathilde Faanes" userId="S::10989770@polimi.it::80eb6d06-7fe3-49ff-a078-f5857f965722" providerId="AD" clId="Web-{D0FDACE8-CBF0-48C3-EC04-7CE685E61BDA}" dt="2024-01-22T08:52:27.839" v="4" actId="20577"/>
          <ac:spMkLst>
            <pc:docMk/>
            <pc:sldMk cId="710321190" sldId="261"/>
            <ac:spMk id="2" creationId="{24129C08-59D5-9F06-8D4E-D50E833F0AC8}"/>
          </ac:spMkLst>
        </pc:spChg>
        <pc:spChg chg="mod">
          <ac:chgData name="Mathilde Faanes" userId="S::10989770@polimi.it::80eb6d06-7fe3-49ff-a078-f5857f965722" providerId="AD" clId="Web-{D0FDACE8-CBF0-48C3-EC04-7CE685E61BDA}" dt="2024-01-22T10:02:17.096" v="430" actId="20577"/>
          <ac:spMkLst>
            <pc:docMk/>
            <pc:sldMk cId="710321190" sldId="261"/>
            <ac:spMk id="3" creationId="{1F796F3B-9B81-9B45-0A7C-907E81446B53}"/>
          </ac:spMkLst>
        </pc:spChg>
      </pc:sldChg>
      <pc:sldChg chg="addSp delSp modSp new">
        <pc:chgData name="Mathilde Faanes" userId="S::10989770@polimi.it::80eb6d06-7fe3-49ff-a078-f5857f965722" providerId="AD" clId="Web-{D0FDACE8-CBF0-48C3-EC04-7CE685E61BDA}" dt="2024-01-22T09:48:22.707" v="381"/>
        <pc:sldMkLst>
          <pc:docMk/>
          <pc:sldMk cId="3501502903" sldId="262"/>
        </pc:sldMkLst>
        <pc:spChg chg="del">
          <ac:chgData name="Mathilde Faanes" userId="S::10989770@polimi.it::80eb6d06-7fe3-49ff-a078-f5857f965722" providerId="AD" clId="Web-{D0FDACE8-CBF0-48C3-EC04-7CE685E61BDA}" dt="2024-01-22T09:48:22.707" v="381"/>
          <ac:spMkLst>
            <pc:docMk/>
            <pc:sldMk cId="3501502903" sldId="262"/>
            <ac:spMk id="3" creationId="{30C77AFD-CB9B-D7F1-1C1B-E1A2CBED3A7D}"/>
          </ac:spMkLst>
        </pc:spChg>
        <pc:picChg chg="add mod ord">
          <ac:chgData name="Mathilde Faanes" userId="S::10989770@polimi.it::80eb6d06-7fe3-49ff-a078-f5857f965722" providerId="AD" clId="Web-{D0FDACE8-CBF0-48C3-EC04-7CE685E61BDA}" dt="2024-01-22T09:48:22.707" v="381"/>
          <ac:picMkLst>
            <pc:docMk/>
            <pc:sldMk cId="3501502903" sldId="262"/>
            <ac:picMk id="4" creationId="{7878063A-9571-F17C-11EE-73FDA6EA7E6A}"/>
          </ac:picMkLst>
        </pc:picChg>
      </pc:sldChg>
      <pc:sldChg chg="addSp delSp modSp new">
        <pc:chgData name="Mathilde Faanes" userId="S::10989770@polimi.it::80eb6d06-7fe3-49ff-a078-f5857f965722" providerId="AD" clId="Web-{D0FDACE8-CBF0-48C3-EC04-7CE685E61BDA}" dt="2024-01-22T09:56:25.083" v="389" actId="1076"/>
        <pc:sldMkLst>
          <pc:docMk/>
          <pc:sldMk cId="3883931451" sldId="263"/>
        </pc:sldMkLst>
        <pc:spChg chg="del">
          <ac:chgData name="Mathilde Faanes" userId="S::10989770@polimi.it::80eb6d06-7fe3-49ff-a078-f5857f965722" providerId="AD" clId="Web-{D0FDACE8-CBF0-48C3-EC04-7CE685E61BDA}" dt="2024-01-22T09:56:09.630" v="385"/>
          <ac:spMkLst>
            <pc:docMk/>
            <pc:sldMk cId="3883931451" sldId="263"/>
            <ac:spMk id="3" creationId="{01E9C91D-FB24-2300-02AB-4166772B47F7}"/>
          </ac:spMkLst>
        </pc:spChg>
        <pc:picChg chg="add mod ord">
          <ac:chgData name="Mathilde Faanes" userId="S::10989770@polimi.it::80eb6d06-7fe3-49ff-a078-f5857f965722" providerId="AD" clId="Web-{D0FDACE8-CBF0-48C3-EC04-7CE685E61BDA}" dt="2024-01-22T09:56:25.083" v="389" actId="1076"/>
          <ac:picMkLst>
            <pc:docMk/>
            <pc:sldMk cId="3883931451" sldId="263"/>
            <ac:picMk id="4" creationId="{D2CA2E47-2DDD-ACF2-AA3E-CFF57305F76F}"/>
          </ac:picMkLst>
        </pc:picChg>
      </pc:sldChg>
    </pc:docChg>
  </pc:docChgLst>
  <pc:docChgLst>
    <pc:chgData name="Mathilde Faanes" userId="S::10989770@polimi.it::80eb6d06-7fe3-49ff-a078-f5857f965722" providerId="AD" clId="Web-{8C77CF0D-89B2-91C3-1B2D-04C63E9499B7}"/>
    <pc:docChg chg="modSld">
      <pc:chgData name="Mathilde Faanes" userId="S::10989770@polimi.it::80eb6d06-7fe3-49ff-a078-f5857f965722" providerId="AD" clId="Web-{8C77CF0D-89B2-91C3-1B2D-04C63E9499B7}" dt="2024-01-24T06:35:33.900" v="27" actId="20577"/>
      <pc:docMkLst>
        <pc:docMk/>
      </pc:docMkLst>
      <pc:sldChg chg="modSp">
        <pc:chgData name="Mathilde Faanes" userId="S::10989770@polimi.it::80eb6d06-7fe3-49ff-a078-f5857f965722" providerId="AD" clId="Web-{8C77CF0D-89B2-91C3-1B2D-04C63E9499B7}" dt="2024-01-24T06:35:33.900" v="27" actId="20577"/>
        <pc:sldMkLst>
          <pc:docMk/>
          <pc:sldMk cId="3883931451" sldId="263"/>
        </pc:sldMkLst>
        <pc:spChg chg="mod">
          <ac:chgData name="Mathilde Faanes" userId="S::10989770@polimi.it::80eb6d06-7fe3-49ff-a078-f5857f965722" providerId="AD" clId="Web-{8C77CF0D-89B2-91C3-1B2D-04C63E9499B7}" dt="2024-01-24T06:35:33.900" v="27" actId="20577"/>
          <ac:spMkLst>
            <pc:docMk/>
            <pc:sldMk cId="3883931451" sldId="263"/>
            <ac:spMk id="14" creationId="{90CB9F71-B677-242F-5FA2-70FCE43B265B}"/>
          </ac:spMkLst>
        </pc:spChg>
      </pc:sldChg>
    </pc:docChg>
  </pc:docChgLst>
  <pc:docChgLst>
    <pc:chgData name="Mathilde Faanes" userId="S::10989770@polimi.it::80eb6d06-7fe3-49ff-a078-f5857f965722" providerId="AD" clId="Web-{7A03B192-EC26-D2B7-25C7-4E914597AFCE}"/>
    <pc:docChg chg="addSld delSld modSld sldOrd">
      <pc:chgData name="Mathilde Faanes" userId="S::10989770@polimi.it::80eb6d06-7fe3-49ff-a078-f5857f965722" providerId="AD" clId="Web-{7A03B192-EC26-D2B7-25C7-4E914597AFCE}" dt="2024-01-22T21:15:53.398" v="1041" actId="20577"/>
      <pc:docMkLst>
        <pc:docMk/>
      </pc:docMkLst>
      <pc:sldChg chg="modSp">
        <pc:chgData name="Mathilde Faanes" userId="S::10989770@polimi.it::80eb6d06-7fe3-49ff-a078-f5857f965722" providerId="AD" clId="Web-{7A03B192-EC26-D2B7-25C7-4E914597AFCE}" dt="2024-01-22T15:40:15.772" v="372" actId="20577"/>
        <pc:sldMkLst>
          <pc:docMk/>
          <pc:sldMk cId="3962583941" sldId="256"/>
        </pc:sldMkLst>
        <pc:spChg chg="mod">
          <ac:chgData name="Mathilde Faanes" userId="S::10989770@polimi.it::80eb6d06-7fe3-49ff-a078-f5857f965722" providerId="AD" clId="Web-{7A03B192-EC26-D2B7-25C7-4E914597AFCE}" dt="2024-01-22T15:40:02.053" v="360" actId="20577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Mathilde Faanes" userId="S::10989770@polimi.it::80eb6d06-7fe3-49ff-a078-f5857f965722" providerId="AD" clId="Web-{7A03B192-EC26-D2B7-25C7-4E914597AFCE}" dt="2024-01-22T15:40:15.772" v="372" actId="20577"/>
          <ac:spMkLst>
            <pc:docMk/>
            <pc:sldMk cId="3962583941" sldId="256"/>
            <ac:spMk id="3" creationId="{00000000-0000-0000-0000-000000000000}"/>
          </ac:spMkLst>
        </pc:spChg>
      </pc:sldChg>
      <pc:sldChg chg="del">
        <pc:chgData name="Mathilde Faanes" userId="S::10989770@polimi.it::80eb6d06-7fe3-49ff-a078-f5857f965722" providerId="AD" clId="Web-{7A03B192-EC26-D2B7-25C7-4E914597AFCE}" dt="2024-01-22T13:28:28.914" v="49"/>
        <pc:sldMkLst>
          <pc:docMk/>
          <pc:sldMk cId="2042972408" sldId="258"/>
        </pc:sldMkLst>
      </pc:sldChg>
      <pc:sldChg chg="del">
        <pc:chgData name="Mathilde Faanes" userId="S::10989770@polimi.it::80eb6d06-7fe3-49ff-a078-f5857f965722" providerId="AD" clId="Web-{7A03B192-EC26-D2B7-25C7-4E914597AFCE}" dt="2024-01-22T15:52:18.662" v="461"/>
        <pc:sldMkLst>
          <pc:docMk/>
          <pc:sldMk cId="1684153515" sldId="259"/>
        </pc:sldMkLst>
      </pc:sldChg>
      <pc:sldChg chg="addSp delSp modSp mod setBg">
        <pc:chgData name="Mathilde Faanes" userId="S::10989770@polimi.it::80eb6d06-7fe3-49ff-a078-f5857f965722" providerId="AD" clId="Web-{7A03B192-EC26-D2B7-25C7-4E914597AFCE}" dt="2024-01-22T20:55:00.850" v="963"/>
        <pc:sldMkLst>
          <pc:docMk/>
          <pc:sldMk cId="2555262756" sldId="260"/>
        </pc:sldMkLst>
        <pc:spChg chg="mod">
          <ac:chgData name="Mathilde Faanes" userId="S::10989770@polimi.it::80eb6d06-7fe3-49ff-a078-f5857f965722" providerId="AD" clId="Web-{7A03B192-EC26-D2B7-25C7-4E914597AFCE}" dt="2024-01-22T20:55:00.850" v="963"/>
          <ac:spMkLst>
            <pc:docMk/>
            <pc:sldMk cId="2555262756" sldId="260"/>
            <ac:spMk id="2" creationId="{03B349D5-1D8B-BDF6-553A-05C03403BA05}"/>
          </ac:spMkLst>
        </pc:spChg>
        <pc:spChg chg="add mod ord">
          <ac:chgData name="Mathilde Faanes" userId="S::10989770@polimi.it::80eb6d06-7fe3-49ff-a078-f5857f965722" providerId="AD" clId="Web-{7A03B192-EC26-D2B7-25C7-4E914597AFCE}" dt="2024-01-22T20:55:00.850" v="963"/>
          <ac:spMkLst>
            <pc:docMk/>
            <pc:sldMk cId="2555262756" sldId="260"/>
            <ac:spMk id="5" creationId="{2EE92CE5-EC36-7F3A-C89F-FA5684C09282}"/>
          </ac:spMkLst>
        </pc:spChg>
        <pc:spChg chg="del mod">
          <ac:chgData name="Mathilde Faanes" userId="S::10989770@polimi.it::80eb6d06-7fe3-49ff-a078-f5857f965722" providerId="AD" clId="Web-{7A03B192-EC26-D2B7-25C7-4E914597AFCE}" dt="2024-01-22T10:45:15.552" v="11"/>
          <ac:spMkLst>
            <pc:docMk/>
            <pc:sldMk cId="2555262756" sldId="260"/>
            <ac:spMk id="6" creationId="{F515342E-79F1-4505-8A3D-532D14A9C49B}"/>
          </ac:spMkLst>
        </pc:spChg>
        <pc:spChg chg="add del mod">
          <ac:chgData name="Mathilde Faanes" userId="S::10989770@polimi.it::80eb6d06-7fe3-49ff-a078-f5857f965722" providerId="AD" clId="Web-{7A03B192-EC26-D2B7-25C7-4E914597AFCE}" dt="2024-01-22T18:56:59.914" v="619"/>
          <ac:spMkLst>
            <pc:docMk/>
            <pc:sldMk cId="2555262756" sldId="260"/>
            <ac:spMk id="7" creationId="{1F83C5E4-B6A3-41AE-B66B-D8BD2FE0D44A}"/>
          </ac:spMkLst>
        </pc:spChg>
        <pc:spChg chg="add">
          <ac:chgData name="Mathilde Faanes" userId="S::10989770@polimi.it::80eb6d06-7fe3-49ff-a078-f5857f965722" providerId="AD" clId="Web-{7A03B192-EC26-D2B7-25C7-4E914597AFCE}" dt="2024-01-22T18:58:10.791" v="640"/>
          <ac:spMkLst>
            <pc:docMk/>
            <pc:sldMk cId="2555262756" sldId="260"/>
            <ac:spMk id="9" creationId="{E319E57A-D349-3744-D287-E04CC82D9EFD}"/>
          </ac:spMkLst>
        </pc:spChg>
        <pc:spChg chg="add del">
          <ac:chgData name="Mathilde Faanes" userId="S::10989770@polimi.it::80eb6d06-7fe3-49ff-a078-f5857f965722" providerId="AD" clId="Web-{7A03B192-EC26-D2B7-25C7-4E914597AFCE}" dt="2024-01-22T20:55:00.850" v="963"/>
          <ac:spMkLst>
            <pc:docMk/>
            <pc:sldMk cId="2555262756" sldId="260"/>
            <ac:spMk id="13" creationId="{78BA5F19-D5E1-4ECC-BEC2-DF7AEDFD7C50}"/>
          </ac:spMkLst>
        </pc:spChg>
        <pc:spChg chg="add del">
          <ac:chgData name="Mathilde Faanes" userId="S::10989770@polimi.it::80eb6d06-7fe3-49ff-a078-f5857f965722" providerId="AD" clId="Web-{7A03B192-EC26-D2B7-25C7-4E914597AFCE}" dt="2024-01-22T20:55:00.850" v="963"/>
          <ac:spMkLst>
            <pc:docMk/>
            <pc:sldMk cId="2555262756" sldId="260"/>
            <ac:spMk id="15" creationId="{8A99082C-DFB7-4A76-AEF9-CC7776D1377A}"/>
          </ac:spMkLst>
        </pc:spChg>
        <pc:spChg chg="add del">
          <ac:chgData name="Mathilde Faanes" userId="S::10989770@polimi.it::80eb6d06-7fe3-49ff-a078-f5857f965722" providerId="AD" clId="Web-{7A03B192-EC26-D2B7-25C7-4E914597AFCE}" dt="2024-01-22T20:55:00.850" v="963"/>
          <ac:spMkLst>
            <pc:docMk/>
            <pc:sldMk cId="2555262756" sldId="260"/>
            <ac:spMk id="17" creationId="{335CD886-02A5-44BE-B07A-B120E39D75EF}"/>
          </ac:spMkLst>
        </pc:spChg>
        <pc:spChg chg="add del">
          <ac:chgData name="Mathilde Faanes" userId="S::10989770@polimi.it::80eb6d06-7fe3-49ff-a078-f5857f965722" providerId="AD" clId="Web-{7A03B192-EC26-D2B7-25C7-4E914597AFCE}" dt="2024-01-22T20:55:00.850" v="963"/>
          <ac:spMkLst>
            <pc:docMk/>
            <pc:sldMk cId="2555262756" sldId="260"/>
            <ac:spMk id="22" creationId="{0AA75791-ABD6-45E2-B58A-77112BD0F85A}"/>
          </ac:spMkLst>
        </pc:spChg>
        <pc:grpChg chg="add del">
          <ac:chgData name="Mathilde Faanes" userId="S::10989770@polimi.it::80eb6d06-7fe3-49ff-a078-f5857f965722" providerId="AD" clId="Web-{7A03B192-EC26-D2B7-25C7-4E914597AFCE}" dt="2024-01-22T20:55:00.850" v="963"/>
          <ac:grpSpMkLst>
            <pc:docMk/>
            <pc:sldMk cId="2555262756" sldId="260"/>
            <ac:grpSpMk id="24" creationId="{D2A542E6-1924-4FE2-89D1-3CB19468C1F6}"/>
          </ac:grpSpMkLst>
        </pc:grpChg>
        <pc:picChg chg="mod ord">
          <ac:chgData name="Mathilde Faanes" userId="S::10989770@polimi.it::80eb6d06-7fe3-49ff-a078-f5857f965722" providerId="AD" clId="Web-{7A03B192-EC26-D2B7-25C7-4E914597AFCE}" dt="2024-01-22T20:55:00.850" v="963"/>
          <ac:picMkLst>
            <pc:docMk/>
            <pc:sldMk cId="2555262756" sldId="260"/>
            <ac:picMk id="3" creationId="{22331C8B-BDC9-539B-3E20-D7E7E51BC7A6}"/>
          </ac:picMkLst>
        </pc:picChg>
        <pc:picChg chg="add mod modCrop">
          <ac:chgData name="Mathilde Faanes" userId="S::10989770@polimi.it::80eb6d06-7fe3-49ff-a078-f5857f965722" providerId="AD" clId="Web-{7A03B192-EC26-D2B7-25C7-4E914597AFCE}" dt="2024-01-22T20:55:00.850" v="963"/>
          <ac:picMkLst>
            <pc:docMk/>
            <pc:sldMk cId="2555262756" sldId="260"/>
            <ac:picMk id="4" creationId="{CDFD9F70-CD01-936D-4830-782AE30861EE}"/>
          </ac:picMkLst>
        </pc:picChg>
        <pc:picChg chg="add del mod modCrop">
          <ac:chgData name="Mathilde Faanes" userId="S::10989770@polimi.it::80eb6d06-7fe3-49ff-a078-f5857f965722" providerId="AD" clId="Web-{7A03B192-EC26-D2B7-25C7-4E914597AFCE}" dt="2024-01-22T18:56:58.961" v="618"/>
          <ac:picMkLst>
            <pc:docMk/>
            <pc:sldMk cId="2555262756" sldId="260"/>
            <ac:picMk id="5" creationId="{A33166B1-5AB0-FCD9-2F49-7218888681F9}"/>
          </ac:picMkLst>
        </pc:picChg>
        <pc:picChg chg="add del mod modCrop">
          <ac:chgData name="Mathilde Faanes" userId="S::10989770@polimi.it::80eb6d06-7fe3-49ff-a078-f5857f965722" providerId="AD" clId="Web-{7A03B192-EC26-D2B7-25C7-4E914597AFCE}" dt="2024-01-22T15:47:03.118" v="415"/>
          <ac:picMkLst>
            <pc:docMk/>
            <pc:sldMk cId="2555262756" sldId="260"/>
            <ac:picMk id="6" creationId="{4C71698A-DE47-D193-5BDB-B76342859EB1}"/>
          </ac:picMkLst>
        </pc:picChg>
        <pc:picChg chg="add mod ord">
          <ac:chgData name="Mathilde Faanes" userId="S::10989770@polimi.it::80eb6d06-7fe3-49ff-a078-f5857f965722" providerId="AD" clId="Web-{7A03B192-EC26-D2B7-25C7-4E914597AFCE}" dt="2024-01-22T20:55:00.850" v="963"/>
          <ac:picMkLst>
            <pc:docMk/>
            <pc:sldMk cId="2555262756" sldId="260"/>
            <ac:picMk id="8" creationId="{6623F653-CA67-78FE-8FB2-1ACBF3C254E1}"/>
          </ac:picMkLst>
        </pc:picChg>
      </pc:sldChg>
      <pc:sldChg chg="modSp add del">
        <pc:chgData name="Mathilde Faanes" userId="S::10989770@polimi.it::80eb6d06-7fe3-49ff-a078-f5857f965722" providerId="AD" clId="Web-{7A03B192-EC26-D2B7-25C7-4E914597AFCE}" dt="2024-01-22T20:41:38.820" v="900"/>
        <pc:sldMkLst>
          <pc:docMk/>
          <pc:sldMk cId="710321190" sldId="261"/>
        </pc:sldMkLst>
        <pc:spChg chg="mod">
          <ac:chgData name="Mathilde Faanes" userId="S::10989770@polimi.it::80eb6d06-7fe3-49ff-a078-f5857f965722" providerId="AD" clId="Web-{7A03B192-EC26-D2B7-25C7-4E914597AFCE}" dt="2024-01-22T19:53:25.965" v="892" actId="20577"/>
          <ac:spMkLst>
            <pc:docMk/>
            <pc:sldMk cId="710321190" sldId="261"/>
            <ac:spMk id="3" creationId="{1F796F3B-9B81-9B45-0A7C-907E81446B53}"/>
          </ac:spMkLst>
        </pc:spChg>
      </pc:sldChg>
      <pc:sldChg chg="del">
        <pc:chgData name="Mathilde Faanes" userId="S::10989770@polimi.it::80eb6d06-7fe3-49ff-a078-f5857f965722" providerId="AD" clId="Web-{7A03B192-EC26-D2B7-25C7-4E914597AFCE}" dt="2024-01-22T10:32:06.884" v="0"/>
        <pc:sldMkLst>
          <pc:docMk/>
          <pc:sldMk cId="3501502903" sldId="262"/>
        </pc:sldMkLst>
      </pc:sldChg>
      <pc:sldChg chg="addSp delSp modSp ord">
        <pc:chgData name="Mathilde Faanes" userId="S::10989770@polimi.it::80eb6d06-7fe3-49ff-a078-f5857f965722" providerId="AD" clId="Web-{7A03B192-EC26-D2B7-25C7-4E914597AFCE}" dt="2024-01-22T20:41:14.225" v="898"/>
        <pc:sldMkLst>
          <pc:docMk/>
          <pc:sldMk cId="3883931451" sldId="263"/>
        </pc:sldMkLst>
        <pc:spChg chg="add del mod">
          <ac:chgData name="Mathilde Faanes" userId="S::10989770@polimi.it::80eb6d06-7fe3-49ff-a078-f5857f965722" providerId="AD" clId="Web-{7A03B192-EC26-D2B7-25C7-4E914597AFCE}" dt="2024-01-22T10:32:15.072" v="2"/>
          <ac:spMkLst>
            <pc:docMk/>
            <pc:sldMk cId="3883931451" sldId="263"/>
            <ac:spMk id="5" creationId="{AF035720-311C-8E44-F9D0-09BFEA868178}"/>
          </ac:spMkLst>
        </pc:spChg>
        <pc:picChg chg="add mod">
          <ac:chgData name="Mathilde Faanes" userId="S::10989770@polimi.it::80eb6d06-7fe3-49ff-a078-f5857f965722" providerId="AD" clId="Web-{7A03B192-EC26-D2B7-25C7-4E914597AFCE}" dt="2024-01-22T14:50:52.679" v="273" actId="1076"/>
          <ac:picMkLst>
            <pc:docMk/>
            <pc:sldMk cId="3883931451" sldId="263"/>
            <ac:picMk id="3" creationId="{4E685AC8-355F-081B-0A5C-94BD8E4FB59F}"/>
          </ac:picMkLst>
        </pc:picChg>
        <pc:picChg chg="add mod">
          <ac:chgData name="Mathilde Faanes" userId="S::10989770@polimi.it::80eb6d06-7fe3-49ff-a078-f5857f965722" providerId="AD" clId="Web-{7A03B192-EC26-D2B7-25C7-4E914597AFCE}" dt="2024-01-22T14:20:05.990" v="254" actId="14100"/>
          <ac:picMkLst>
            <pc:docMk/>
            <pc:sldMk cId="3883931451" sldId="263"/>
            <ac:picMk id="4" creationId="{68C97478-36FC-AD9B-F4BC-CF5020A58E46}"/>
          </ac:picMkLst>
        </pc:picChg>
        <pc:picChg chg="del">
          <ac:chgData name="Mathilde Faanes" userId="S::10989770@polimi.it::80eb6d06-7fe3-49ff-a078-f5857f965722" providerId="AD" clId="Web-{7A03B192-EC26-D2B7-25C7-4E914597AFCE}" dt="2024-01-22T10:32:13.853" v="1"/>
          <ac:picMkLst>
            <pc:docMk/>
            <pc:sldMk cId="3883931451" sldId="263"/>
            <ac:picMk id="4" creationId="{D2CA2E47-2DDD-ACF2-AA3E-CFF57305F76F}"/>
          </ac:picMkLst>
        </pc:picChg>
        <pc:picChg chg="add mod">
          <ac:chgData name="Mathilde Faanes" userId="S::10989770@polimi.it::80eb6d06-7fe3-49ff-a078-f5857f965722" providerId="AD" clId="Web-{7A03B192-EC26-D2B7-25C7-4E914597AFCE}" dt="2024-01-22T14:50:51.476" v="272" actId="1076"/>
          <ac:picMkLst>
            <pc:docMk/>
            <pc:sldMk cId="3883931451" sldId="263"/>
            <ac:picMk id="5" creationId="{7D40E811-684D-C0CD-DC76-914E67B203A8}"/>
          </ac:picMkLst>
        </pc:picChg>
        <pc:picChg chg="add mod ord">
          <ac:chgData name="Mathilde Faanes" userId="S::10989770@polimi.it::80eb6d06-7fe3-49ff-a078-f5857f965722" providerId="AD" clId="Web-{7A03B192-EC26-D2B7-25C7-4E914597AFCE}" dt="2024-01-22T13:36:49.788" v="52" actId="14100"/>
          <ac:picMkLst>
            <pc:docMk/>
            <pc:sldMk cId="3883931451" sldId="263"/>
            <ac:picMk id="6" creationId="{25E4EED0-9448-AEAC-A0A3-6403F00DB136}"/>
          </ac:picMkLst>
        </pc:picChg>
      </pc:sldChg>
      <pc:sldChg chg="addSp delSp modSp new">
        <pc:chgData name="Mathilde Faanes" userId="S::10989770@polimi.it::80eb6d06-7fe3-49ff-a078-f5857f965722" providerId="AD" clId="Web-{7A03B192-EC26-D2B7-25C7-4E914597AFCE}" dt="2024-01-22T16:35:33.036" v="496" actId="20577"/>
        <pc:sldMkLst>
          <pc:docMk/>
          <pc:sldMk cId="4513397" sldId="264"/>
        </pc:sldMkLst>
        <pc:spChg chg="mod">
          <ac:chgData name="Mathilde Faanes" userId="S::10989770@polimi.it::80eb6d06-7fe3-49ff-a078-f5857f965722" providerId="AD" clId="Web-{7A03B192-EC26-D2B7-25C7-4E914597AFCE}" dt="2024-01-22T13:49:57.327" v="136" actId="20577"/>
          <ac:spMkLst>
            <pc:docMk/>
            <pc:sldMk cId="4513397" sldId="264"/>
            <ac:spMk id="2" creationId="{43615916-CA78-408A-66EB-4C34EEA63C4D}"/>
          </ac:spMkLst>
        </pc:spChg>
        <pc:spChg chg="add del mod">
          <ac:chgData name="Mathilde Faanes" userId="S::10989770@polimi.it::80eb6d06-7fe3-49ff-a078-f5857f965722" providerId="AD" clId="Web-{7A03B192-EC26-D2B7-25C7-4E914597AFCE}" dt="2024-01-22T13:50:28.297" v="139"/>
          <ac:spMkLst>
            <pc:docMk/>
            <pc:sldMk cId="4513397" sldId="264"/>
            <ac:spMk id="3" creationId="{4063196A-DED1-47B0-45FC-00F11BC02708}"/>
          </ac:spMkLst>
        </pc:spChg>
        <pc:spChg chg="del">
          <ac:chgData name="Mathilde Faanes" userId="S::10989770@polimi.it::80eb6d06-7fe3-49ff-a078-f5857f965722" providerId="AD" clId="Web-{7A03B192-EC26-D2B7-25C7-4E914597AFCE}" dt="2024-01-22T10:49:56.859" v="14"/>
          <ac:spMkLst>
            <pc:docMk/>
            <pc:sldMk cId="4513397" sldId="264"/>
            <ac:spMk id="3" creationId="{7BACD540-19C2-501F-EC30-011C33FE62F7}"/>
          </ac:spMkLst>
        </pc:spChg>
        <pc:spChg chg="add mod">
          <ac:chgData name="Mathilde Faanes" userId="S::10989770@polimi.it::80eb6d06-7fe3-49ff-a078-f5857f965722" providerId="AD" clId="Web-{7A03B192-EC26-D2B7-25C7-4E914597AFCE}" dt="2024-01-22T16:35:33.036" v="496" actId="20577"/>
          <ac:spMkLst>
            <pc:docMk/>
            <pc:sldMk cId="4513397" sldId="264"/>
            <ac:spMk id="5" creationId="{7B61433B-9696-B06D-7C1F-E458D91089F1}"/>
          </ac:spMkLst>
        </pc:spChg>
        <pc:spChg chg="add del mod">
          <ac:chgData name="Mathilde Faanes" userId="S::10989770@polimi.it::80eb6d06-7fe3-49ff-a078-f5857f965722" providerId="AD" clId="Web-{7A03B192-EC26-D2B7-25C7-4E914597AFCE}" dt="2024-01-22T14:24:20.419" v="261"/>
          <ac:spMkLst>
            <pc:docMk/>
            <pc:sldMk cId="4513397" sldId="264"/>
            <ac:spMk id="7" creationId="{9B2A2BAB-C76F-9D39-8DC5-9769116FA363}"/>
          </ac:spMkLst>
        </pc:spChg>
        <pc:spChg chg="add del">
          <ac:chgData name="Mathilde Faanes" userId="S::10989770@polimi.it::80eb6d06-7fe3-49ff-a078-f5857f965722" providerId="AD" clId="Web-{7A03B192-EC26-D2B7-25C7-4E914597AFCE}" dt="2024-01-22T15:31:47.220" v="309"/>
          <ac:spMkLst>
            <pc:docMk/>
            <pc:sldMk cId="4513397" sldId="264"/>
            <ac:spMk id="10" creationId="{BBC5ABDE-D6BE-8E93-43A6-2ADD0B131295}"/>
          </ac:spMkLst>
        </pc:spChg>
        <pc:spChg chg="add del mod">
          <ac:chgData name="Mathilde Faanes" userId="S::10989770@polimi.it::80eb6d06-7fe3-49ff-a078-f5857f965722" providerId="AD" clId="Web-{7A03B192-EC26-D2B7-25C7-4E914597AFCE}" dt="2024-01-22T15:56:37.783" v="463"/>
          <ac:spMkLst>
            <pc:docMk/>
            <pc:sldMk cId="4513397" sldId="264"/>
            <ac:spMk id="15" creationId="{788FE311-2D44-D66A-76C7-958EAA7948CA}"/>
          </ac:spMkLst>
        </pc:spChg>
        <pc:picChg chg="add del mod">
          <ac:chgData name="Mathilde Faanes" userId="S::10989770@polimi.it::80eb6d06-7fe3-49ff-a078-f5857f965722" providerId="AD" clId="Web-{7A03B192-EC26-D2B7-25C7-4E914597AFCE}" dt="2024-01-22T15:39:01.301" v="348"/>
          <ac:picMkLst>
            <pc:docMk/>
            <pc:sldMk cId="4513397" sldId="264"/>
            <ac:picMk id="3" creationId="{383EDE6A-54A9-9010-E716-3C261F9452E4}"/>
          </ac:picMkLst>
        </pc:picChg>
        <pc:picChg chg="add del mod ord">
          <ac:chgData name="Mathilde Faanes" userId="S::10989770@polimi.it::80eb6d06-7fe3-49ff-a078-f5857f965722" providerId="AD" clId="Web-{7A03B192-EC26-D2B7-25C7-4E914597AFCE}" dt="2024-01-22T15:56:36.673" v="462"/>
          <ac:picMkLst>
            <pc:docMk/>
            <pc:sldMk cId="4513397" sldId="264"/>
            <ac:picMk id="4" creationId="{75119FAA-4CB1-451D-140C-DEB4044D3B1A}"/>
          </ac:picMkLst>
        </pc:picChg>
        <pc:picChg chg="add del mod">
          <ac:chgData name="Mathilde Faanes" userId="S::10989770@polimi.it::80eb6d06-7fe3-49ff-a078-f5857f965722" providerId="AD" clId="Web-{7A03B192-EC26-D2B7-25C7-4E914597AFCE}" dt="2024-01-22T15:59:52.478" v="475"/>
          <ac:picMkLst>
            <pc:docMk/>
            <pc:sldMk cId="4513397" sldId="264"/>
            <ac:picMk id="6" creationId="{E0360C87-CB21-7AC1-87EC-B1DFF9FC2837}"/>
          </ac:picMkLst>
        </pc:picChg>
        <pc:picChg chg="add mod">
          <ac:chgData name="Mathilde Faanes" userId="S::10989770@polimi.it::80eb6d06-7fe3-49ff-a078-f5857f965722" providerId="AD" clId="Web-{7A03B192-EC26-D2B7-25C7-4E914597AFCE}" dt="2024-01-22T15:39:10.520" v="353" actId="1076"/>
          <ac:picMkLst>
            <pc:docMk/>
            <pc:sldMk cId="4513397" sldId="264"/>
            <ac:picMk id="13" creationId="{269A1DBE-6F08-A223-688A-34210F574EFA}"/>
          </ac:picMkLst>
        </pc:picChg>
        <pc:picChg chg="add mod ord">
          <ac:chgData name="Mathilde Faanes" userId="S::10989770@polimi.it::80eb6d06-7fe3-49ff-a078-f5857f965722" providerId="AD" clId="Web-{7A03B192-EC26-D2B7-25C7-4E914597AFCE}" dt="2024-01-22T15:56:47.627" v="467" actId="14100"/>
          <ac:picMkLst>
            <pc:docMk/>
            <pc:sldMk cId="4513397" sldId="264"/>
            <ac:picMk id="16" creationId="{27FD65F7-D552-7D33-7EDA-29565854EF09}"/>
          </ac:picMkLst>
        </pc:picChg>
        <pc:picChg chg="add mod">
          <ac:chgData name="Mathilde Faanes" userId="S::10989770@polimi.it::80eb6d06-7fe3-49ff-a078-f5857f965722" providerId="AD" clId="Web-{7A03B192-EC26-D2B7-25C7-4E914597AFCE}" dt="2024-01-22T16:00:45.355" v="489" actId="14100"/>
          <ac:picMkLst>
            <pc:docMk/>
            <pc:sldMk cId="4513397" sldId="264"/>
            <ac:picMk id="18" creationId="{4968BC6C-29BF-CF10-D370-6AEB45EFC2DD}"/>
          </ac:picMkLst>
        </pc:picChg>
        <pc:cxnChg chg="add del">
          <ac:chgData name="Mathilde Faanes" userId="S::10989770@polimi.it::80eb6d06-7fe3-49ff-a078-f5857f965722" providerId="AD" clId="Web-{7A03B192-EC26-D2B7-25C7-4E914597AFCE}" dt="2024-01-22T15:32:05.908" v="314"/>
          <ac:cxnSpMkLst>
            <pc:docMk/>
            <pc:sldMk cId="4513397" sldId="264"/>
            <ac:cxnSpMk id="7" creationId="{A6D6DA77-BB1E-A097-E635-C2136F1D5980}"/>
          </ac:cxnSpMkLst>
        </pc:cxnChg>
        <pc:cxnChg chg="add del">
          <ac:chgData name="Mathilde Faanes" userId="S::10989770@polimi.it::80eb6d06-7fe3-49ff-a078-f5857f965722" providerId="AD" clId="Web-{7A03B192-EC26-D2B7-25C7-4E914597AFCE}" dt="2024-01-22T15:32:04.924" v="313"/>
          <ac:cxnSpMkLst>
            <pc:docMk/>
            <pc:sldMk cId="4513397" sldId="264"/>
            <ac:cxnSpMk id="8" creationId="{4F90EF3A-6C4D-55E6-CAA4-97C290CA2F2A}"/>
          </ac:cxnSpMkLst>
        </pc:cxnChg>
        <pc:cxnChg chg="add del">
          <ac:chgData name="Mathilde Faanes" userId="S::10989770@polimi.it::80eb6d06-7fe3-49ff-a078-f5857f965722" providerId="AD" clId="Web-{7A03B192-EC26-D2B7-25C7-4E914597AFCE}" dt="2024-01-22T15:32:03.752" v="312"/>
          <ac:cxnSpMkLst>
            <pc:docMk/>
            <pc:sldMk cId="4513397" sldId="264"/>
            <ac:cxnSpMk id="9" creationId="{6A259125-E103-C37E-F31D-A2E5BEB87BD1}"/>
          </ac:cxnSpMkLst>
        </pc:cxnChg>
        <pc:cxnChg chg="add del">
          <ac:chgData name="Mathilde Faanes" userId="S::10989770@polimi.it::80eb6d06-7fe3-49ff-a078-f5857f965722" providerId="AD" clId="Web-{7A03B192-EC26-D2B7-25C7-4E914597AFCE}" dt="2024-01-22T15:32:02.174" v="311"/>
          <ac:cxnSpMkLst>
            <pc:docMk/>
            <pc:sldMk cId="4513397" sldId="264"/>
            <ac:cxnSpMk id="11" creationId="{403C99ED-443B-8FD7-618B-CF001075591A}"/>
          </ac:cxnSpMkLst>
        </pc:cxnChg>
        <pc:cxnChg chg="add del mod">
          <ac:chgData name="Mathilde Faanes" userId="S::10989770@polimi.it::80eb6d06-7fe3-49ff-a078-f5857f965722" providerId="AD" clId="Web-{7A03B192-EC26-D2B7-25C7-4E914597AFCE}" dt="2024-01-22T15:39:04.129" v="350"/>
          <ac:cxnSpMkLst>
            <pc:docMk/>
            <pc:sldMk cId="4513397" sldId="264"/>
            <ac:cxnSpMk id="12" creationId="{A7BEF73E-A87F-9F77-948D-60239B14D03A}"/>
          </ac:cxnSpMkLst>
        </pc:cxnChg>
        <pc:cxnChg chg="add del mod">
          <ac:chgData name="Mathilde Faanes" userId="S::10989770@polimi.it::80eb6d06-7fe3-49ff-a078-f5857f965722" providerId="AD" clId="Web-{7A03B192-EC26-D2B7-25C7-4E914597AFCE}" dt="2024-01-22T15:59:53.681" v="476"/>
          <ac:cxnSpMkLst>
            <pc:docMk/>
            <pc:sldMk cId="4513397" sldId="264"/>
            <ac:cxnSpMk id="17" creationId="{8800BEAD-3908-A1B9-E173-DE972B126C78}"/>
          </ac:cxnSpMkLst>
        </pc:cxnChg>
      </pc:sldChg>
      <pc:sldChg chg="addSp delSp modSp new">
        <pc:chgData name="Mathilde Faanes" userId="S::10989770@polimi.it::80eb6d06-7fe3-49ff-a078-f5857f965722" providerId="AD" clId="Web-{7A03B192-EC26-D2B7-25C7-4E914597AFCE}" dt="2024-01-22T21:00:15.940" v="1014" actId="20577"/>
        <pc:sldMkLst>
          <pc:docMk/>
          <pc:sldMk cId="1580098624" sldId="265"/>
        </pc:sldMkLst>
        <pc:spChg chg="mod">
          <ac:chgData name="Mathilde Faanes" userId="S::10989770@polimi.it::80eb6d06-7fe3-49ff-a078-f5857f965722" providerId="AD" clId="Web-{7A03B192-EC26-D2B7-25C7-4E914597AFCE}" dt="2024-01-22T19:40:42.446" v="857" actId="20577"/>
          <ac:spMkLst>
            <pc:docMk/>
            <pc:sldMk cId="1580098624" sldId="265"/>
            <ac:spMk id="2" creationId="{8C2944B2-F48E-719B-9FCF-A713C0A49227}"/>
          </ac:spMkLst>
        </pc:spChg>
        <pc:spChg chg="add mod">
          <ac:chgData name="Mathilde Faanes" userId="S::10989770@polimi.it::80eb6d06-7fe3-49ff-a078-f5857f965722" providerId="AD" clId="Web-{7A03B192-EC26-D2B7-25C7-4E914597AFCE}" dt="2024-01-22T19:42:25.232" v="885" actId="20577"/>
          <ac:spMkLst>
            <pc:docMk/>
            <pc:sldMk cId="1580098624" sldId="265"/>
            <ac:spMk id="3" creationId="{AA8F19CF-7B2D-11F9-DD56-212CEDE940E6}"/>
          </ac:spMkLst>
        </pc:spChg>
        <pc:spChg chg="del">
          <ac:chgData name="Mathilde Faanes" userId="S::10989770@polimi.it::80eb6d06-7fe3-49ff-a078-f5857f965722" providerId="AD" clId="Web-{7A03B192-EC26-D2B7-25C7-4E914597AFCE}" dt="2024-01-22T11:41:29.310" v="39"/>
          <ac:spMkLst>
            <pc:docMk/>
            <pc:sldMk cId="1580098624" sldId="265"/>
            <ac:spMk id="3" creationId="{B77739EE-A4EC-9CA9-151E-3E88E9B59B78}"/>
          </ac:spMkLst>
        </pc:spChg>
        <pc:spChg chg="add mod">
          <ac:chgData name="Mathilde Faanes" userId="S::10989770@polimi.it::80eb6d06-7fe3-49ff-a078-f5857f965722" providerId="AD" clId="Web-{7A03B192-EC26-D2B7-25C7-4E914597AFCE}" dt="2024-01-22T21:00:15.940" v="1014" actId="20577"/>
          <ac:spMkLst>
            <pc:docMk/>
            <pc:sldMk cId="1580098624" sldId="265"/>
            <ac:spMk id="5" creationId="{2E6EB406-A593-06C0-13A6-1CDB91BBD7DF}"/>
          </ac:spMkLst>
        </pc:spChg>
        <pc:picChg chg="add mod ord">
          <ac:chgData name="Mathilde Faanes" userId="S::10989770@polimi.it::80eb6d06-7fe3-49ff-a078-f5857f965722" providerId="AD" clId="Web-{7A03B192-EC26-D2B7-25C7-4E914597AFCE}" dt="2024-01-22T19:41:38.089" v="858" actId="1076"/>
          <ac:picMkLst>
            <pc:docMk/>
            <pc:sldMk cId="1580098624" sldId="265"/>
            <ac:picMk id="4" creationId="{A0E89B3C-1522-F241-180B-BD24D30E274E}"/>
          </ac:picMkLst>
        </pc:picChg>
      </pc:sldChg>
      <pc:sldChg chg="addSp delSp modSp new">
        <pc:chgData name="Mathilde Faanes" userId="S::10989770@polimi.it::80eb6d06-7fe3-49ff-a078-f5857f965722" providerId="AD" clId="Web-{7A03B192-EC26-D2B7-25C7-4E914597AFCE}" dt="2024-01-22T19:35:42.745" v="787" actId="1076"/>
        <pc:sldMkLst>
          <pc:docMk/>
          <pc:sldMk cId="1737115298" sldId="266"/>
        </pc:sldMkLst>
        <pc:spChg chg="mod">
          <ac:chgData name="Mathilde Faanes" userId="S::10989770@polimi.it::80eb6d06-7fe3-49ff-a078-f5857f965722" providerId="AD" clId="Web-{7A03B192-EC26-D2B7-25C7-4E914597AFCE}" dt="2024-01-22T19:33:38.426" v="778" actId="20577"/>
          <ac:spMkLst>
            <pc:docMk/>
            <pc:sldMk cId="1737115298" sldId="266"/>
            <ac:spMk id="2" creationId="{7FE5D912-3FBB-1833-FAA2-21A06EC155D2}"/>
          </ac:spMkLst>
        </pc:spChg>
        <pc:spChg chg="mod">
          <ac:chgData name="Mathilde Faanes" userId="S::10989770@polimi.it::80eb6d06-7fe3-49ff-a078-f5857f965722" providerId="AD" clId="Web-{7A03B192-EC26-D2B7-25C7-4E914597AFCE}" dt="2024-01-22T19:31:27.452" v="771" actId="20577"/>
          <ac:spMkLst>
            <pc:docMk/>
            <pc:sldMk cId="1737115298" sldId="266"/>
            <ac:spMk id="3" creationId="{C7761751-453C-1567-DB9A-EBE4DA0A2FE9}"/>
          </ac:spMkLst>
        </pc:spChg>
        <pc:picChg chg="add del mod">
          <ac:chgData name="Mathilde Faanes" userId="S::10989770@polimi.it::80eb6d06-7fe3-49ff-a078-f5857f965722" providerId="AD" clId="Web-{7A03B192-EC26-D2B7-25C7-4E914597AFCE}" dt="2024-01-22T19:33:52.380" v="781"/>
          <ac:picMkLst>
            <pc:docMk/>
            <pc:sldMk cId="1737115298" sldId="266"/>
            <ac:picMk id="4" creationId="{4783C371-2F72-324F-2FA0-575C7DFAF50D}"/>
          </ac:picMkLst>
        </pc:picChg>
        <pc:picChg chg="add mod">
          <ac:chgData name="Mathilde Faanes" userId="S::10989770@polimi.it::80eb6d06-7fe3-49ff-a078-f5857f965722" providerId="AD" clId="Web-{7A03B192-EC26-D2B7-25C7-4E914597AFCE}" dt="2024-01-22T19:35:40.073" v="786" actId="1076"/>
          <ac:picMkLst>
            <pc:docMk/>
            <pc:sldMk cId="1737115298" sldId="266"/>
            <ac:picMk id="5" creationId="{0201DEAA-3BCD-F3C7-F4DA-3CE62F9EC81E}"/>
          </ac:picMkLst>
        </pc:picChg>
        <pc:picChg chg="add mod">
          <ac:chgData name="Mathilde Faanes" userId="S::10989770@polimi.it::80eb6d06-7fe3-49ff-a078-f5857f965722" providerId="AD" clId="Web-{7A03B192-EC26-D2B7-25C7-4E914597AFCE}" dt="2024-01-22T19:35:42.745" v="787" actId="1076"/>
          <ac:picMkLst>
            <pc:docMk/>
            <pc:sldMk cId="1737115298" sldId="266"/>
            <ac:picMk id="6" creationId="{7AE07884-8653-D0CF-6753-96B9815164ED}"/>
          </ac:picMkLst>
        </pc:picChg>
      </pc:sldChg>
      <pc:sldChg chg="new del">
        <pc:chgData name="Mathilde Faanes" userId="S::10989770@polimi.it::80eb6d06-7fe3-49ff-a078-f5857f965722" providerId="AD" clId="Web-{7A03B192-EC26-D2B7-25C7-4E914597AFCE}" dt="2024-01-22T15:48:07.714" v="424"/>
        <pc:sldMkLst>
          <pc:docMk/>
          <pc:sldMk cId="4167700824" sldId="267"/>
        </pc:sldMkLst>
      </pc:sldChg>
      <pc:sldChg chg="modSp new">
        <pc:chgData name="Mathilde Faanes" userId="S::10989770@polimi.it::80eb6d06-7fe3-49ff-a078-f5857f965722" providerId="AD" clId="Web-{7A03B192-EC26-D2B7-25C7-4E914597AFCE}" dt="2024-01-22T18:20:15.606" v="614" actId="20577"/>
        <pc:sldMkLst>
          <pc:docMk/>
          <pc:sldMk cId="2934481007" sldId="268"/>
        </pc:sldMkLst>
        <pc:spChg chg="mod">
          <ac:chgData name="Mathilde Faanes" userId="S::10989770@polimi.it::80eb6d06-7fe3-49ff-a078-f5857f965722" providerId="AD" clId="Web-{7A03B192-EC26-D2B7-25C7-4E914597AFCE}" dt="2024-01-22T18:20:15.606" v="614" actId="20577"/>
          <ac:spMkLst>
            <pc:docMk/>
            <pc:sldMk cId="2934481007" sldId="268"/>
            <ac:spMk id="2" creationId="{3CB9B30E-1535-1000-84CB-EB5355CB10ED}"/>
          </ac:spMkLst>
        </pc:spChg>
        <pc:spChg chg="mod">
          <ac:chgData name="Mathilde Faanes" userId="S::10989770@polimi.it::80eb6d06-7fe3-49ff-a078-f5857f965722" providerId="AD" clId="Web-{7A03B192-EC26-D2B7-25C7-4E914597AFCE}" dt="2024-01-22T18:20:09.247" v="613" actId="20577"/>
          <ac:spMkLst>
            <pc:docMk/>
            <pc:sldMk cId="2934481007" sldId="268"/>
            <ac:spMk id="3" creationId="{0AD5BDCB-6407-D861-47E6-5CBAA0DC25B7}"/>
          </ac:spMkLst>
        </pc:spChg>
      </pc:sldChg>
      <pc:sldChg chg="addSp delSp modSp new">
        <pc:chgData name="Mathilde Faanes" userId="S::10989770@polimi.it::80eb6d06-7fe3-49ff-a078-f5857f965722" providerId="AD" clId="Web-{7A03B192-EC26-D2B7-25C7-4E914597AFCE}" dt="2024-01-22T21:15:53.398" v="1041" actId="20577"/>
        <pc:sldMkLst>
          <pc:docMk/>
          <pc:sldMk cId="647437351" sldId="269"/>
        </pc:sldMkLst>
        <pc:spChg chg="mod">
          <ac:chgData name="Mathilde Faanes" userId="S::10989770@polimi.it::80eb6d06-7fe3-49ff-a078-f5857f965722" providerId="AD" clId="Web-{7A03B192-EC26-D2B7-25C7-4E914597AFCE}" dt="2024-01-22T14:24:50.342" v="266" actId="20577"/>
          <ac:spMkLst>
            <pc:docMk/>
            <pc:sldMk cId="647437351" sldId="269"/>
            <ac:spMk id="2" creationId="{49E4DC00-155F-274A-4C96-4E4D26A71359}"/>
          </ac:spMkLst>
        </pc:spChg>
        <pc:spChg chg="del">
          <ac:chgData name="Mathilde Faanes" userId="S::10989770@polimi.it::80eb6d06-7fe3-49ff-a078-f5857f965722" providerId="AD" clId="Web-{7A03B192-EC26-D2B7-25C7-4E914597AFCE}" dt="2024-01-22T15:07:57.988" v="274"/>
          <ac:spMkLst>
            <pc:docMk/>
            <pc:sldMk cId="647437351" sldId="269"/>
            <ac:spMk id="3" creationId="{54904F4A-AE30-A33E-3256-2990FF79C12B}"/>
          </ac:spMkLst>
        </pc:spChg>
        <pc:spChg chg="add del">
          <ac:chgData name="Mathilde Faanes" userId="S::10989770@polimi.it::80eb6d06-7fe3-49ff-a078-f5857f965722" providerId="AD" clId="Web-{7A03B192-EC26-D2B7-25C7-4E914597AFCE}" dt="2024-01-22T21:01:12.036" v="1016"/>
          <ac:spMkLst>
            <pc:docMk/>
            <pc:sldMk cId="647437351" sldId="269"/>
            <ac:spMk id="3" creationId="{963CBEB5-2970-7729-3A8E-AB04BDEBE3D0}"/>
          </ac:spMkLst>
        </pc:spChg>
        <pc:spChg chg="add del">
          <ac:chgData name="Mathilde Faanes" userId="S::10989770@polimi.it::80eb6d06-7fe3-49ff-a078-f5857f965722" providerId="AD" clId="Web-{7A03B192-EC26-D2B7-25C7-4E914597AFCE}" dt="2024-01-22T21:01:14.833" v="1018"/>
          <ac:spMkLst>
            <pc:docMk/>
            <pc:sldMk cId="647437351" sldId="269"/>
            <ac:spMk id="5" creationId="{E13A23B4-6936-C056-9BE2-50FF7F601154}"/>
          </ac:spMkLst>
        </pc:spChg>
        <pc:spChg chg="add mod">
          <ac:chgData name="Mathilde Faanes" userId="S::10989770@polimi.it::80eb6d06-7fe3-49ff-a078-f5857f965722" providerId="AD" clId="Web-{7A03B192-EC26-D2B7-25C7-4E914597AFCE}" dt="2024-01-22T21:15:53.398" v="1041" actId="20577"/>
          <ac:spMkLst>
            <pc:docMk/>
            <pc:sldMk cId="647437351" sldId="269"/>
            <ac:spMk id="6" creationId="{B767B2B9-9908-74A9-E906-AB7749F57391}"/>
          </ac:spMkLst>
        </pc:spChg>
        <pc:picChg chg="add mod ord">
          <ac:chgData name="Mathilde Faanes" userId="S::10989770@polimi.it::80eb6d06-7fe3-49ff-a078-f5857f965722" providerId="AD" clId="Web-{7A03B192-EC26-D2B7-25C7-4E914597AFCE}" dt="2024-01-22T15:08:05.144" v="276" actId="1076"/>
          <ac:picMkLst>
            <pc:docMk/>
            <pc:sldMk cId="647437351" sldId="269"/>
            <ac:picMk id="4" creationId="{E513DA87-6A6E-CE38-0494-CBCE40CB78B5}"/>
          </ac:picMkLst>
        </pc:picChg>
      </pc:sldChg>
      <pc:sldChg chg="new del">
        <pc:chgData name="Mathilde Faanes" userId="S::10989770@polimi.it::80eb6d06-7fe3-49ff-a078-f5857f965722" providerId="AD" clId="Web-{7A03B192-EC26-D2B7-25C7-4E914597AFCE}" dt="2024-01-22T19:41:51.418" v="860"/>
        <pc:sldMkLst>
          <pc:docMk/>
          <pc:sldMk cId="1688905052" sldId="270"/>
        </pc:sldMkLst>
      </pc:sldChg>
      <pc:sldChg chg="modSp new">
        <pc:chgData name="Mathilde Faanes" userId="S::10989770@polimi.it::80eb6d06-7fe3-49ff-a078-f5857f965722" providerId="AD" clId="Web-{7A03B192-EC26-D2B7-25C7-4E914597AFCE}" dt="2024-01-22T20:51:53.093" v="961" actId="20577"/>
        <pc:sldMkLst>
          <pc:docMk/>
          <pc:sldMk cId="3776094670" sldId="270"/>
        </pc:sldMkLst>
        <pc:spChg chg="mod">
          <ac:chgData name="Mathilde Faanes" userId="S::10989770@polimi.it::80eb6d06-7fe3-49ff-a078-f5857f965722" providerId="AD" clId="Web-{7A03B192-EC26-D2B7-25C7-4E914597AFCE}" dt="2024-01-22T20:48:33.633" v="905" actId="20577"/>
          <ac:spMkLst>
            <pc:docMk/>
            <pc:sldMk cId="3776094670" sldId="270"/>
            <ac:spMk id="2" creationId="{4AEA7026-3177-C3EC-5678-64400CBE5AB5}"/>
          </ac:spMkLst>
        </pc:spChg>
        <pc:spChg chg="mod">
          <ac:chgData name="Mathilde Faanes" userId="S::10989770@polimi.it::80eb6d06-7fe3-49ff-a078-f5857f965722" providerId="AD" clId="Web-{7A03B192-EC26-D2B7-25C7-4E914597AFCE}" dt="2024-01-22T20:51:53.093" v="961" actId="20577"/>
          <ac:spMkLst>
            <pc:docMk/>
            <pc:sldMk cId="3776094670" sldId="270"/>
            <ac:spMk id="3" creationId="{B8ABE20E-94D6-101C-7326-6D0648F35414}"/>
          </ac:spMkLst>
        </pc:spChg>
      </pc:sldChg>
    </pc:docChg>
  </pc:docChgLst>
  <pc:docChgLst>
    <pc:chgData name="Mathilde Faanes" userId="S::10989770@polimi.it::80eb6d06-7fe3-49ff-a078-f5857f965722" providerId="AD" clId="Web-{DB8C13F4-F2AA-A8E6-04DC-8A3D0516BD89}"/>
    <pc:docChg chg="modSld sldOrd">
      <pc:chgData name="Mathilde Faanes" userId="S::10989770@polimi.it::80eb6d06-7fe3-49ff-a078-f5857f965722" providerId="AD" clId="Web-{DB8C13F4-F2AA-A8E6-04DC-8A3D0516BD89}" dt="2024-01-23T21:06:53.625" v="634" actId="20577"/>
      <pc:docMkLst>
        <pc:docMk/>
      </pc:docMkLst>
      <pc:sldChg chg="modSp">
        <pc:chgData name="Mathilde Faanes" userId="S::10989770@polimi.it::80eb6d06-7fe3-49ff-a078-f5857f965722" providerId="AD" clId="Web-{DB8C13F4-F2AA-A8E6-04DC-8A3D0516BD89}" dt="2024-01-23T15:25:06.473" v="15" actId="20577"/>
        <pc:sldMkLst>
          <pc:docMk/>
          <pc:sldMk cId="3962583941" sldId="256"/>
        </pc:sldMkLst>
        <pc:spChg chg="mod">
          <ac:chgData name="Mathilde Faanes" userId="S::10989770@polimi.it::80eb6d06-7fe3-49ff-a078-f5857f965722" providerId="AD" clId="Web-{DB8C13F4-F2AA-A8E6-04DC-8A3D0516BD89}" dt="2024-01-23T15:25:06.473" v="15" actId="20577"/>
          <ac:spMkLst>
            <pc:docMk/>
            <pc:sldMk cId="3962583941" sldId="256"/>
            <ac:spMk id="3" creationId="{00000000-0000-0000-0000-000000000000}"/>
          </ac:spMkLst>
        </pc:spChg>
      </pc:sldChg>
      <pc:sldChg chg="modSp">
        <pc:chgData name="Mathilde Faanes" userId="S::10989770@polimi.it::80eb6d06-7fe3-49ff-a078-f5857f965722" providerId="AD" clId="Web-{DB8C13F4-F2AA-A8E6-04DC-8A3D0516BD89}" dt="2024-01-23T19:13:37.863" v="388" actId="20577"/>
        <pc:sldMkLst>
          <pc:docMk/>
          <pc:sldMk cId="2719552073" sldId="257"/>
        </pc:sldMkLst>
        <pc:spChg chg="mod">
          <ac:chgData name="Mathilde Faanes" userId="S::10989770@polimi.it::80eb6d06-7fe3-49ff-a078-f5857f965722" providerId="AD" clId="Web-{DB8C13F4-F2AA-A8E6-04DC-8A3D0516BD89}" dt="2024-01-23T19:13:37.863" v="388" actId="20577"/>
          <ac:spMkLst>
            <pc:docMk/>
            <pc:sldMk cId="2719552073" sldId="257"/>
            <ac:spMk id="3" creationId="{61758737-7D38-2689-719A-5ECCCFDDF233}"/>
          </ac:spMkLst>
        </pc:spChg>
      </pc:sldChg>
      <pc:sldChg chg="addSp delSp modSp">
        <pc:chgData name="Mathilde Faanes" userId="S::10989770@polimi.it::80eb6d06-7fe3-49ff-a078-f5857f965722" providerId="AD" clId="Web-{DB8C13F4-F2AA-A8E6-04DC-8A3D0516BD89}" dt="2024-01-23T19:35:20.972" v="457" actId="1076"/>
        <pc:sldMkLst>
          <pc:docMk/>
          <pc:sldMk cId="2555262756" sldId="260"/>
        </pc:sldMkLst>
        <pc:spChg chg="mod">
          <ac:chgData name="Mathilde Faanes" userId="S::10989770@polimi.it::80eb6d06-7fe3-49ff-a078-f5857f965722" providerId="AD" clId="Web-{DB8C13F4-F2AA-A8E6-04DC-8A3D0516BD89}" dt="2024-01-23T19:35:17.316" v="456" actId="1076"/>
          <ac:spMkLst>
            <pc:docMk/>
            <pc:sldMk cId="2555262756" sldId="260"/>
            <ac:spMk id="5" creationId="{2EE92CE5-EC36-7F3A-C89F-FA5684C09282}"/>
          </ac:spMkLst>
        </pc:spChg>
        <pc:spChg chg="add del">
          <ac:chgData name="Mathilde Faanes" userId="S::10989770@polimi.it::80eb6d06-7fe3-49ff-a078-f5857f965722" providerId="AD" clId="Web-{DB8C13F4-F2AA-A8E6-04DC-8A3D0516BD89}" dt="2024-01-23T19:34:22.064" v="438"/>
          <ac:spMkLst>
            <pc:docMk/>
            <pc:sldMk cId="2555262756" sldId="260"/>
            <ac:spMk id="6" creationId="{F852F858-4E17-5D77-A1EC-CDDAA3782D28}"/>
          </ac:spMkLst>
        </pc:spChg>
        <pc:spChg chg="add mod">
          <ac:chgData name="Mathilde Faanes" userId="S::10989770@polimi.it::80eb6d06-7fe3-49ff-a078-f5857f965722" providerId="AD" clId="Web-{DB8C13F4-F2AA-A8E6-04DC-8A3D0516BD89}" dt="2024-01-23T19:35:20.972" v="457" actId="1076"/>
          <ac:spMkLst>
            <pc:docMk/>
            <pc:sldMk cId="2555262756" sldId="260"/>
            <ac:spMk id="7" creationId="{FC691A2D-419E-5EAF-C4FA-3DB0790D91FA}"/>
          </ac:spMkLst>
        </pc:spChg>
      </pc:sldChg>
      <pc:sldChg chg="addSp delSp modSp">
        <pc:chgData name="Mathilde Faanes" userId="S::10989770@polimi.it::80eb6d06-7fe3-49ff-a078-f5857f965722" providerId="AD" clId="Web-{DB8C13F4-F2AA-A8E6-04DC-8A3D0516BD89}" dt="2024-01-23T20:16:20.644" v="472" actId="20577"/>
        <pc:sldMkLst>
          <pc:docMk/>
          <pc:sldMk cId="3883931451" sldId="263"/>
        </pc:sldMkLst>
        <pc:spChg chg="mod ord">
          <ac:chgData name="Mathilde Faanes" userId="S::10989770@polimi.it::80eb6d06-7fe3-49ff-a078-f5857f965722" providerId="AD" clId="Web-{DB8C13F4-F2AA-A8E6-04DC-8A3D0516BD89}" dt="2024-01-23T16:18:30.242" v="119"/>
          <ac:spMkLst>
            <pc:docMk/>
            <pc:sldMk cId="3883931451" sldId="263"/>
            <ac:spMk id="2" creationId="{7A8A04B4-2110-DBCB-D794-7C4E590F2340}"/>
          </ac:spMkLst>
        </pc:spChg>
        <pc:spChg chg="add del">
          <ac:chgData name="Mathilde Faanes" userId="S::10989770@polimi.it::80eb6d06-7fe3-49ff-a078-f5857f965722" providerId="AD" clId="Web-{DB8C13F4-F2AA-A8E6-04DC-8A3D0516BD89}" dt="2024-01-23T16:18:30.242" v="119"/>
          <ac:spMkLst>
            <pc:docMk/>
            <pc:sldMk cId="3883931451" sldId="263"/>
            <ac:spMk id="12" creationId="{53F29798-D584-4792-9B62-3F5F5C36D619}"/>
          </ac:spMkLst>
        </pc:spChg>
        <pc:spChg chg="add mod">
          <ac:chgData name="Mathilde Faanes" userId="S::10989770@polimi.it::80eb6d06-7fe3-49ff-a078-f5857f965722" providerId="AD" clId="Web-{DB8C13F4-F2AA-A8E6-04DC-8A3D0516BD89}" dt="2024-01-23T20:16:20.644" v="472" actId="20577"/>
          <ac:spMkLst>
            <pc:docMk/>
            <pc:sldMk cId="3883931451" sldId="263"/>
            <ac:spMk id="14" creationId="{90CB9F71-B677-242F-5FA2-70FCE43B265B}"/>
          </ac:spMkLst>
        </pc:spChg>
        <pc:spChg chg="add del">
          <ac:chgData name="Mathilde Faanes" userId="S::10989770@polimi.it::80eb6d06-7fe3-49ff-a078-f5857f965722" providerId="AD" clId="Web-{DB8C13F4-F2AA-A8E6-04DC-8A3D0516BD89}" dt="2024-01-23T16:17:27.912" v="113"/>
          <ac:spMkLst>
            <pc:docMk/>
            <pc:sldMk cId="3883931451" sldId="263"/>
            <ac:spMk id="16" creationId="{2B6D1D45-9013-2E53-B498-BA4B038F61F4}"/>
          </ac:spMkLst>
        </pc:spChg>
        <pc:spChg chg="add del">
          <ac:chgData name="Mathilde Faanes" userId="S::10989770@polimi.it::80eb6d06-7fe3-49ff-a078-f5857f965722" providerId="AD" clId="Web-{DB8C13F4-F2AA-A8E6-04DC-8A3D0516BD89}" dt="2024-01-23T16:17:51.835" v="115"/>
          <ac:spMkLst>
            <pc:docMk/>
            <pc:sldMk cId="3883931451" sldId="263"/>
            <ac:spMk id="17" creationId="{72018E1B-E0B9-4440-AFF3-4112E50A2763}"/>
          </ac:spMkLst>
        </pc:spChg>
        <pc:picChg chg="mod ord">
          <ac:chgData name="Mathilde Faanes" userId="S::10989770@polimi.it::80eb6d06-7fe3-49ff-a078-f5857f965722" providerId="AD" clId="Web-{DB8C13F4-F2AA-A8E6-04DC-8A3D0516BD89}" dt="2024-01-23T16:19:32.745" v="129" actId="1076"/>
          <ac:picMkLst>
            <pc:docMk/>
            <pc:sldMk cId="3883931451" sldId="263"/>
            <ac:picMk id="3" creationId="{4E685AC8-355F-081B-0A5C-94BD8E4FB59F}"/>
          </ac:picMkLst>
        </pc:picChg>
        <pc:picChg chg="mod ord">
          <ac:chgData name="Mathilde Faanes" userId="S::10989770@polimi.it::80eb6d06-7fe3-49ff-a078-f5857f965722" providerId="AD" clId="Web-{DB8C13F4-F2AA-A8E6-04DC-8A3D0516BD89}" dt="2024-01-23T16:18:30.242" v="119"/>
          <ac:picMkLst>
            <pc:docMk/>
            <pc:sldMk cId="3883931451" sldId="263"/>
            <ac:picMk id="4" creationId="{68C97478-36FC-AD9B-F4BC-CF5020A58E46}"/>
          </ac:picMkLst>
        </pc:picChg>
        <pc:picChg chg="mod">
          <ac:chgData name="Mathilde Faanes" userId="S::10989770@polimi.it::80eb6d06-7fe3-49ff-a078-f5857f965722" providerId="AD" clId="Web-{DB8C13F4-F2AA-A8E6-04DC-8A3D0516BD89}" dt="2024-01-23T16:18:30.242" v="119"/>
          <ac:picMkLst>
            <pc:docMk/>
            <pc:sldMk cId="3883931451" sldId="263"/>
            <ac:picMk id="5" creationId="{7D40E811-684D-C0CD-DC76-914E67B203A8}"/>
          </ac:picMkLst>
        </pc:picChg>
        <pc:picChg chg="mod ord">
          <ac:chgData name="Mathilde Faanes" userId="S::10989770@polimi.it::80eb6d06-7fe3-49ff-a078-f5857f965722" providerId="AD" clId="Web-{DB8C13F4-F2AA-A8E6-04DC-8A3D0516BD89}" dt="2024-01-23T16:19:15.588" v="123" actId="1076"/>
          <ac:picMkLst>
            <pc:docMk/>
            <pc:sldMk cId="3883931451" sldId="263"/>
            <ac:picMk id="6" creationId="{25E4EED0-9448-AEAC-A0A3-6403F00DB136}"/>
          </ac:picMkLst>
        </pc:picChg>
        <pc:picChg chg="mod">
          <ac:chgData name="Mathilde Faanes" userId="S::10989770@polimi.it::80eb6d06-7fe3-49ff-a078-f5857f965722" providerId="AD" clId="Web-{DB8C13F4-F2AA-A8E6-04DC-8A3D0516BD89}" dt="2024-01-23T16:20:09.465" v="133" actId="14100"/>
          <ac:picMkLst>
            <pc:docMk/>
            <pc:sldMk cId="3883931451" sldId="263"/>
            <ac:picMk id="7" creationId="{1D8940BB-0E42-7140-A2AC-BF58D64647B4}"/>
          </ac:picMkLst>
        </pc:picChg>
        <pc:picChg chg="add mod ord">
          <ac:chgData name="Mathilde Faanes" userId="S::10989770@polimi.it::80eb6d06-7fe3-49ff-a078-f5857f965722" providerId="AD" clId="Web-{DB8C13F4-F2AA-A8E6-04DC-8A3D0516BD89}" dt="2024-01-23T16:18:30.242" v="119"/>
          <ac:picMkLst>
            <pc:docMk/>
            <pc:sldMk cId="3883931451" sldId="263"/>
            <ac:picMk id="8" creationId="{4434D77E-92E1-8830-20D6-8AE977D6C95A}"/>
          </ac:picMkLst>
        </pc:picChg>
        <pc:cxnChg chg="add">
          <ac:chgData name="Mathilde Faanes" userId="S::10989770@polimi.it::80eb6d06-7fe3-49ff-a078-f5857f965722" providerId="AD" clId="Web-{DB8C13F4-F2AA-A8E6-04DC-8A3D0516BD89}" dt="2024-01-23T16:18:30.242" v="119"/>
          <ac:cxnSpMkLst>
            <pc:docMk/>
            <pc:sldMk cId="3883931451" sldId="263"/>
            <ac:cxnSpMk id="15" creationId="{822A5670-0F7B-4199-AEAB-33FBA9CEA44D}"/>
          </ac:cxnSpMkLst>
        </pc:cxnChg>
        <pc:cxnChg chg="add">
          <ac:chgData name="Mathilde Faanes" userId="S::10989770@polimi.it::80eb6d06-7fe3-49ff-a078-f5857f965722" providerId="AD" clId="Web-{DB8C13F4-F2AA-A8E6-04DC-8A3D0516BD89}" dt="2024-01-23T16:18:30.242" v="119"/>
          <ac:cxnSpMkLst>
            <pc:docMk/>
            <pc:sldMk cId="3883931451" sldId="263"/>
            <ac:cxnSpMk id="18" creationId="{8BB1744D-A7DF-4B65-B6E3-DCF12BB2D869}"/>
          </ac:cxnSpMkLst>
        </pc:cxnChg>
        <pc:cxnChg chg="add del">
          <ac:chgData name="Mathilde Faanes" userId="S::10989770@polimi.it::80eb6d06-7fe3-49ff-a078-f5857f965722" providerId="AD" clId="Web-{DB8C13F4-F2AA-A8E6-04DC-8A3D0516BD89}" dt="2024-01-23T16:17:27.912" v="113"/>
          <ac:cxnSpMkLst>
            <pc:docMk/>
            <pc:sldMk cId="3883931451" sldId="263"/>
            <ac:cxnSpMk id="19" creationId="{822A5670-0F7B-4199-AEAB-33FBA9CEA44D}"/>
          </ac:cxnSpMkLst>
        </pc:cxnChg>
        <pc:cxnChg chg="add">
          <ac:chgData name="Mathilde Faanes" userId="S::10989770@polimi.it::80eb6d06-7fe3-49ff-a078-f5857f965722" providerId="AD" clId="Web-{DB8C13F4-F2AA-A8E6-04DC-8A3D0516BD89}" dt="2024-01-23T16:18:30.242" v="119"/>
          <ac:cxnSpMkLst>
            <pc:docMk/>
            <pc:sldMk cId="3883931451" sldId="263"/>
            <ac:cxnSpMk id="20" creationId="{882DD753-EA38-4E86-91FB-05041A44A28E}"/>
          </ac:cxnSpMkLst>
        </pc:cxnChg>
        <pc:cxnChg chg="add del">
          <ac:chgData name="Mathilde Faanes" userId="S::10989770@polimi.it::80eb6d06-7fe3-49ff-a078-f5857f965722" providerId="AD" clId="Web-{DB8C13F4-F2AA-A8E6-04DC-8A3D0516BD89}" dt="2024-01-23T16:17:27.912" v="113"/>
          <ac:cxnSpMkLst>
            <pc:docMk/>
            <pc:sldMk cId="3883931451" sldId="263"/>
            <ac:cxnSpMk id="21" creationId="{8BB1744D-A7DF-4B65-B6E3-DCF12BB2D869}"/>
          </ac:cxnSpMkLst>
        </pc:cxnChg>
        <pc:cxnChg chg="add">
          <ac:chgData name="Mathilde Faanes" userId="S::10989770@polimi.it::80eb6d06-7fe3-49ff-a078-f5857f965722" providerId="AD" clId="Web-{DB8C13F4-F2AA-A8E6-04DC-8A3D0516BD89}" dt="2024-01-23T16:18:30.242" v="119"/>
          <ac:cxnSpMkLst>
            <pc:docMk/>
            <pc:sldMk cId="3883931451" sldId="263"/>
            <ac:cxnSpMk id="22" creationId="{6DA63E78-7704-45EF-B5D3-EADDF5D82674}"/>
          </ac:cxnSpMkLst>
        </pc:cxnChg>
        <pc:cxnChg chg="add del">
          <ac:chgData name="Mathilde Faanes" userId="S::10989770@polimi.it::80eb6d06-7fe3-49ff-a078-f5857f965722" providerId="AD" clId="Web-{DB8C13F4-F2AA-A8E6-04DC-8A3D0516BD89}" dt="2024-01-23T16:17:27.912" v="113"/>
          <ac:cxnSpMkLst>
            <pc:docMk/>
            <pc:sldMk cId="3883931451" sldId="263"/>
            <ac:cxnSpMk id="23" creationId="{882DD753-EA38-4E86-91FB-05041A44A28E}"/>
          </ac:cxnSpMkLst>
        </pc:cxnChg>
        <pc:cxnChg chg="add del">
          <ac:chgData name="Mathilde Faanes" userId="S::10989770@polimi.it::80eb6d06-7fe3-49ff-a078-f5857f965722" providerId="AD" clId="Web-{DB8C13F4-F2AA-A8E6-04DC-8A3D0516BD89}" dt="2024-01-23T16:17:27.912" v="113"/>
          <ac:cxnSpMkLst>
            <pc:docMk/>
            <pc:sldMk cId="3883931451" sldId="263"/>
            <ac:cxnSpMk id="25" creationId="{6DA63E78-7704-45EF-B5D3-EADDF5D82674}"/>
          </ac:cxnSpMkLst>
        </pc:cxnChg>
      </pc:sldChg>
      <pc:sldChg chg="modSp">
        <pc:chgData name="Mathilde Faanes" userId="S::10989770@polimi.it::80eb6d06-7fe3-49ff-a078-f5857f965722" providerId="AD" clId="Web-{DB8C13F4-F2AA-A8E6-04DC-8A3D0516BD89}" dt="2024-01-23T19:05:06.861" v="343" actId="20577"/>
        <pc:sldMkLst>
          <pc:docMk/>
          <pc:sldMk cId="4513397" sldId="264"/>
        </pc:sldMkLst>
        <pc:spChg chg="mod">
          <ac:chgData name="Mathilde Faanes" userId="S::10989770@polimi.it::80eb6d06-7fe3-49ff-a078-f5857f965722" providerId="AD" clId="Web-{DB8C13F4-F2AA-A8E6-04DC-8A3D0516BD89}" dt="2024-01-23T19:05:06.861" v="343" actId="20577"/>
          <ac:spMkLst>
            <pc:docMk/>
            <pc:sldMk cId="4513397" sldId="264"/>
            <ac:spMk id="5" creationId="{7B61433B-9696-B06D-7C1F-E458D91089F1}"/>
          </ac:spMkLst>
        </pc:spChg>
      </pc:sldChg>
      <pc:sldChg chg="modSp">
        <pc:chgData name="Mathilde Faanes" userId="S::10989770@polimi.it::80eb6d06-7fe3-49ff-a078-f5857f965722" providerId="AD" clId="Web-{DB8C13F4-F2AA-A8E6-04DC-8A3D0516BD89}" dt="2024-01-23T20:51:52.069" v="508" actId="14100"/>
        <pc:sldMkLst>
          <pc:docMk/>
          <pc:sldMk cId="1580098624" sldId="265"/>
        </pc:sldMkLst>
        <pc:spChg chg="mod">
          <ac:chgData name="Mathilde Faanes" userId="S::10989770@polimi.it::80eb6d06-7fe3-49ff-a078-f5857f965722" providerId="AD" clId="Web-{DB8C13F4-F2AA-A8E6-04DC-8A3D0516BD89}" dt="2024-01-23T18:49:09.453" v="335" actId="20577"/>
          <ac:spMkLst>
            <pc:docMk/>
            <pc:sldMk cId="1580098624" sldId="265"/>
            <ac:spMk id="2" creationId="{8C2944B2-F48E-719B-9FCF-A713C0A49227}"/>
          </ac:spMkLst>
        </pc:spChg>
        <pc:spChg chg="mod">
          <ac:chgData name="Mathilde Faanes" userId="S::10989770@polimi.it::80eb6d06-7fe3-49ff-a078-f5857f965722" providerId="AD" clId="Web-{DB8C13F4-F2AA-A8E6-04DC-8A3D0516BD89}" dt="2024-01-23T15:48:36.179" v="96" actId="20577"/>
          <ac:spMkLst>
            <pc:docMk/>
            <pc:sldMk cId="1580098624" sldId="265"/>
            <ac:spMk id="3" creationId="{AA8F19CF-7B2D-11F9-DD56-212CEDE940E6}"/>
          </ac:spMkLst>
        </pc:spChg>
        <pc:spChg chg="mod">
          <ac:chgData name="Mathilde Faanes" userId="S::10989770@polimi.it::80eb6d06-7fe3-49ff-a078-f5857f965722" providerId="AD" clId="Web-{DB8C13F4-F2AA-A8E6-04DC-8A3D0516BD89}" dt="2024-01-23T20:51:52.069" v="508" actId="14100"/>
          <ac:spMkLst>
            <pc:docMk/>
            <pc:sldMk cId="1580098624" sldId="265"/>
            <ac:spMk id="5" creationId="{2E6EB406-A593-06C0-13A6-1CDB91BBD7DF}"/>
          </ac:spMkLst>
        </pc:spChg>
      </pc:sldChg>
      <pc:sldChg chg="addSp delSp modSp">
        <pc:chgData name="Mathilde Faanes" userId="S::10989770@polimi.it::80eb6d06-7fe3-49ff-a078-f5857f965722" providerId="AD" clId="Web-{DB8C13F4-F2AA-A8E6-04DC-8A3D0516BD89}" dt="2024-01-23T18:47:04.901" v="332" actId="20577"/>
        <pc:sldMkLst>
          <pc:docMk/>
          <pc:sldMk cId="1737115298" sldId="266"/>
        </pc:sldMkLst>
        <pc:spChg chg="mod">
          <ac:chgData name="Mathilde Faanes" userId="S::10989770@polimi.it::80eb6d06-7fe3-49ff-a078-f5857f965722" providerId="AD" clId="Web-{DB8C13F4-F2AA-A8E6-04DC-8A3D0516BD89}" dt="2024-01-23T18:47:04.901" v="332" actId="20577"/>
          <ac:spMkLst>
            <pc:docMk/>
            <pc:sldMk cId="1737115298" sldId="266"/>
            <ac:spMk id="3" creationId="{C7761751-453C-1567-DB9A-EBE4DA0A2FE9}"/>
          </ac:spMkLst>
        </pc:spChg>
        <pc:picChg chg="add del">
          <ac:chgData name="Mathilde Faanes" userId="S::10989770@polimi.it::80eb6d06-7fe3-49ff-a078-f5857f965722" providerId="AD" clId="Web-{DB8C13F4-F2AA-A8E6-04DC-8A3D0516BD89}" dt="2024-01-23T18:45:53.571" v="323"/>
          <ac:picMkLst>
            <pc:docMk/>
            <pc:sldMk cId="1737115298" sldId="266"/>
            <ac:picMk id="7" creationId="{7D4CA55C-2A80-E21F-714A-2DE27E4A44F0}"/>
          </ac:picMkLst>
        </pc:picChg>
      </pc:sldChg>
      <pc:sldChg chg="ord">
        <pc:chgData name="Mathilde Faanes" userId="S::10989770@polimi.it::80eb6d06-7fe3-49ff-a078-f5857f965722" providerId="AD" clId="Web-{DB8C13F4-F2AA-A8E6-04DC-8A3D0516BD89}" dt="2024-01-23T19:06:46.099" v="351"/>
        <pc:sldMkLst>
          <pc:docMk/>
          <pc:sldMk cId="2934481007" sldId="268"/>
        </pc:sldMkLst>
      </pc:sldChg>
      <pc:sldChg chg="addSp delSp modSp mod setBg">
        <pc:chgData name="Mathilde Faanes" userId="S::10989770@polimi.it::80eb6d06-7fe3-49ff-a078-f5857f965722" providerId="AD" clId="Web-{DB8C13F4-F2AA-A8E6-04DC-8A3D0516BD89}" dt="2024-01-23T19:32:18.981" v="436" actId="1076"/>
        <pc:sldMkLst>
          <pc:docMk/>
          <pc:sldMk cId="647437351" sldId="269"/>
        </pc:sldMkLst>
        <pc:spChg chg="mod">
          <ac:chgData name="Mathilde Faanes" userId="S::10989770@polimi.it::80eb6d06-7fe3-49ff-a078-f5857f965722" providerId="AD" clId="Web-{DB8C13F4-F2AA-A8E6-04DC-8A3D0516BD89}" dt="2024-01-23T15:22:58.093" v="5"/>
          <ac:spMkLst>
            <pc:docMk/>
            <pc:sldMk cId="647437351" sldId="269"/>
            <ac:spMk id="2" creationId="{49E4DC00-155F-274A-4C96-4E4D26A71359}"/>
          </ac:spMkLst>
        </pc:spChg>
        <pc:spChg chg="del">
          <ac:chgData name="Mathilde Faanes" userId="S::10989770@polimi.it::80eb6d06-7fe3-49ff-a078-f5857f965722" providerId="AD" clId="Web-{DB8C13F4-F2AA-A8E6-04DC-8A3D0516BD89}" dt="2024-01-23T15:21:45.684" v="0"/>
          <ac:spMkLst>
            <pc:docMk/>
            <pc:sldMk cId="647437351" sldId="269"/>
            <ac:spMk id="5" creationId="{5741AB08-3195-4DF1-9271-E141E6DA4403}"/>
          </ac:spMkLst>
        </pc:spChg>
        <pc:spChg chg="mod">
          <ac:chgData name="Mathilde Faanes" userId="S::10989770@polimi.it::80eb6d06-7fe3-49ff-a078-f5857f965722" providerId="AD" clId="Web-{DB8C13F4-F2AA-A8E6-04DC-8A3D0516BD89}" dt="2024-01-23T19:32:18.981" v="436" actId="1076"/>
          <ac:spMkLst>
            <pc:docMk/>
            <pc:sldMk cId="647437351" sldId="269"/>
            <ac:spMk id="6" creationId="{B767B2B9-9908-74A9-E906-AB7749F57391}"/>
          </ac:spMkLst>
        </pc:spChg>
        <pc:spChg chg="add">
          <ac:chgData name="Mathilde Faanes" userId="S::10989770@polimi.it::80eb6d06-7fe3-49ff-a078-f5857f965722" providerId="AD" clId="Web-{DB8C13F4-F2AA-A8E6-04DC-8A3D0516BD89}" dt="2024-01-23T15:22:58.093" v="5"/>
          <ac:spMkLst>
            <pc:docMk/>
            <pc:sldMk cId="647437351" sldId="269"/>
            <ac:spMk id="11" creationId="{8761DDFE-071F-4200-B0AA-394476C2D2D6}"/>
          </ac:spMkLst>
        </pc:spChg>
        <pc:picChg chg="add mod">
          <ac:chgData name="Mathilde Faanes" userId="S::10989770@polimi.it::80eb6d06-7fe3-49ff-a078-f5857f965722" providerId="AD" clId="Web-{DB8C13F4-F2AA-A8E6-04DC-8A3D0516BD89}" dt="2024-01-23T15:22:58.093" v="5"/>
          <ac:picMkLst>
            <pc:docMk/>
            <pc:sldMk cId="647437351" sldId="269"/>
            <ac:picMk id="3" creationId="{0FB50836-A564-46FB-E06B-A25C524980B2}"/>
          </ac:picMkLst>
        </pc:picChg>
        <pc:picChg chg="add mod">
          <ac:chgData name="Mathilde Faanes" userId="S::10989770@polimi.it::80eb6d06-7fe3-49ff-a078-f5857f965722" providerId="AD" clId="Web-{DB8C13F4-F2AA-A8E6-04DC-8A3D0516BD89}" dt="2024-01-23T15:22:58.093" v="5"/>
          <ac:picMkLst>
            <pc:docMk/>
            <pc:sldMk cId="647437351" sldId="269"/>
            <ac:picMk id="4" creationId="{C88E2970-C588-3FFE-2E42-0D92D229FBDB}"/>
          </ac:picMkLst>
        </pc:picChg>
      </pc:sldChg>
      <pc:sldChg chg="modSp">
        <pc:chgData name="Mathilde Faanes" userId="S::10989770@polimi.it::80eb6d06-7fe3-49ff-a078-f5857f965722" providerId="AD" clId="Web-{DB8C13F4-F2AA-A8E6-04DC-8A3D0516BD89}" dt="2024-01-23T21:06:53.625" v="634" actId="20577"/>
        <pc:sldMkLst>
          <pc:docMk/>
          <pc:sldMk cId="3776094670" sldId="270"/>
        </pc:sldMkLst>
        <pc:spChg chg="mod">
          <ac:chgData name="Mathilde Faanes" userId="S::10989770@polimi.it::80eb6d06-7fe3-49ff-a078-f5857f965722" providerId="AD" clId="Web-{DB8C13F4-F2AA-A8E6-04DC-8A3D0516BD89}" dt="2024-01-23T18:16:15.414" v="287" actId="20577"/>
          <ac:spMkLst>
            <pc:docMk/>
            <pc:sldMk cId="3776094670" sldId="270"/>
            <ac:spMk id="2" creationId="{4AEA7026-3177-C3EC-5678-64400CBE5AB5}"/>
          </ac:spMkLst>
        </pc:spChg>
        <pc:spChg chg="mod">
          <ac:chgData name="Mathilde Faanes" userId="S::10989770@polimi.it::80eb6d06-7fe3-49ff-a078-f5857f965722" providerId="AD" clId="Web-{DB8C13F4-F2AA-A8E6-04DC-8A3D0516BD89}" dt="2024-01-23T21:06:53.625" v="634" actId="20577"/>
          <ac:spMkLst>
            <pc:docMk/>
            <pc:sldMk cId="3776094670" sldId="270"/>
            <ac:spMk id="3" creationId="{B8ABE20E-94D6-101C-7326-6D0648F354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02076831000051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Buckling</a:t>
            </a:r>
            <a:r>
              <a:rPr lang="de-DE" dirty="0">
                <a:ea typeface="Calibri Light"/>
                <a:cs typeface="Calibri Light"/>
              </a:rPr>
              <a:t> Analysis </a:t>
            </a:r>
            <a:r>
              <a:rPr lang="de-DE" dirty="0" err="1">
                <a:ea typeface="Calibri Light"/>
                <a:cs typeface="Calibri Light"/>
              </a:rPr>
              <a:t>of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cylindracal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shell</a:t>
            </a:r>
            <a:r>
              <a:rPr lang="de-DE" dirty="0">
                <a:ea typeface="Calibri Light"/>
                <a:cs typeface="Calibri Light"/>
              </a:rPr>
              <a:t> in Abaqus</a:t>
            </a:r>
            <a:endParaRPr lang="de-DE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Case </a:t>
            </a:r>
            <a:r>
              <a:rPr lang="de-DE" dirty="0" err="1">
                <a:cs typeface="Calibri"/>
              </a:rPr>
              <a:t>study</a:t>
            </a:r>
            <a:r>
              <a:rPr lang="de-DE" dirty="0">
                <a:cs typeface="Calibri"/>
              </a:rPr>
              <a:t>, Mathilde </a:t>
            </a:r>
            <a:r>
              <a:rPr lang="de-DE" dirty="0" err="1">
                <a:cs typeface="Calibri"/>
              </a:rPr>
              <a:t>Faanes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exam</a:t>
            </a:r>
            <a:r>
              <a:rPr lang="de-DE" dirty="0">
                <a:cs typeface="Calibri"/>
              </a:rPr>
              <a:t> 24.01.24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9B30E-1535-1000-84CB-EB5355CB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Sourses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D5BDCB-6407-D861-47E6-5CBAA0DC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87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000" dirty="0">
                <a:ea typeface="+mn-lt"/>
                <a:cs typeface="+mn-lt"/>
              </a:rPr>
              <a:t>Hutchinson, J.W. (2010). Science Direct. </a:t>
            </a:r>
            <a:r>
              <a:rPr lang="it-IT" sz="2000" i="1" dirty="0"/>
              <a:t>Knockdown </a:t>
            </a:r>
            <a:r>
              <a:rPr lang="it-IT" sz="2000" i="1" dirty="0" err="1"/>
              <a:t>factors</a:t>
            </a:r>
            <a:r>
              <a:rPr lang="it-IT" sz="2000" i="1" dirty="0"/>
              <a:t> for </a:t>
            </a:r>
            <a:r>
              <a:rPr lang="it-IT" sz="2000" i="1" dirty="0" err="1"/>
              <a:t>buckling</a:t>
            </a:r>
            <a:r>
              <a:rPr lang="it-IT" sz="2000" i="1" dirty="0"/>
              <a:t> of </a:t>
            </a:r>
            <a:r>
              <a:rPr lang="it-IT" sz="2000" i="1" dirty="0" err="1"/>
              <a:t>cylindrical</a:t>
            </a:r>
            <a:r>
              <a:rPr lang="it-IT" sz="2000" i="1" dirty="0"/>
              <a:t> and </a:t>
            </a:r>
            <a:r>
              <a:rPr lang="it-IT" sz="2000" i="1" dirty="0" err="1"/>
              <a:t>spherical</a:t>
            </a:r>
            <a:r>
              <a:rPr lang="it-IT" sz="2000" i="1" dirty="0"/>
              <a:t> shells </a:t>
            </a:r>
            <a:r>
              <a:rPr lang="it-IT" sz="2000" i="1" dirty="0" err="1"/>
              <a:t>subject</a:t>
            </a:r>
            <a:r>
              <a:rPr lang="it-IT" sz="2000" i="1" dirty="0"/>
              <a:t> to </a:t>
            </a:r>
            <a:r>
              <a:rPr lang="it-IT" sz="2000" i="1" dirty="0" err="1"/>
              <a:t>reduced</a:t>
            </a:r>
            <a:r>
              <a:rPr lang="it-IT" sz="2000" i="1" dirty="0"/>
              <a:t> </a:t>
            </a:r>
            <a:r>
              <a:rPr lang="it-IT" sz="2000" i="1" dirty="0" err="1"/>
              <a:t>biaxial</a:t>
            </a:r>
            <a:r>
              <a:rPr lang="it-IT" sz="2000" i="1" dirty="0"/>
              <a:t> membrane stress.</a:t>
            </a:r>
            <a:r>
              <a:rPr lang="it-IT" sz="2000" i="1" dirty="0">
                <a:ea typeface="+mn-lt"/>
                <a:cs typeface="+mn-lt"/>
              </a:rPr>
              <a:t> </a:t>
            </a:r>
            <a:r>
              <a:rPr lang="it-IT" sz="2000" dirty="0">
                <a:ea typeface="+mn-lt"/>
                <a:cs typeface="+mn-lt"/>
              </a:rPr>
              <a:t>From: </a:t>
            </a:r>
            <a:r>
              <a:rPr lang="it-IT" sz="2000" dirty="0">
                <a:ea typeface="+mn-lt"/>
                <a:cs typeface="+mn-lt"/>
                <a:hlinkClick r:id="rId2"/>
              </a:rPr>
              <a:t>https://www.sciencedirect.com/science/article/pii/S002076831000051X</a:t>
            </a:r>
            <a:endParaRPr lang="it-IT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it-IT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448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129C08-59D5-9F06-8D4E-D50E833F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a typeface="Calibri Light"/>
                <a:cs typeface="Calibri Light"/>
              </a:rPr>
              <a:t>Cylinder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796F3B-9B81-9B45-0A7C-907E8144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it-IT" dirty="0">
                <a:ea typeface="Calibri"/>
                <a:cs typeface="Calibri"/>
              </a:rPr>
              <a:t>PART: 3D </a:t>
            </a:r>
            <a:r>
              <a:rPr lang="it-IT" err="1">
                <a:ea typeface="Calibri"/>
                <a:cs typeface="Calibri"/>
              </a:rPr>
              <a:t>deformable</a:t>
            </a:r>
            <a:r>
              <a:rPr lang="it-IT" dirty="0">
                <a:ea typeface="Calibri"/>
                <a:cs typeface="Calibri"/>
              </a:rPr>
              <a:t> shell </a:t>
            </a:r>
            <a:r>
              <a:rPr lang="it-IT" err="1">
                <a:ea typeface="Calibri"/>
                <a:cs typeface="Calibri"/>
              </a:rPr>
              <a:t>extrution</a:t>
            </a:r>
            <a:endParaRPr lang="it-IT">
              <a:ea typeface="Calibri"/>
              <a:cs typeface="Calibri"/>
            </a:endParaRPr>
          </a:p>
          <a:p>
            <a:r>
              <a:rPr lang="it-IT" err="1">
                <a:ea typeface="Calibri"/>
                <a:cs typeface="Calibri"/>
              </a:rPr>
              <a:t>Property</a:t>
            </a:r>
            <a:r>
              <a:rPr lang="it-IT" dirty="0">
                <a:ea typeface="Calibri"/>
                <a:cs typeface="Calibri"/>
              </a:rPr>
              <a:t>: </a:t>
            </a:r>
            <a:r>
              <a:rPr lang="it-IT" err="1">
                <a:ea typeface="Calibri"/>
                <a:cs typeface="Calibri"/>
              </a:rPr>
              <a:t>elastic</a:t>
            </a:r>
            <a:r>
              <a:rPr lang="it-IT" dirty="0">
                <a:ea typeface="Calibri"/>
                <a:cs typeface="Calibri"/>
              </a:rPr>
              <a:t>, E=72000 (</a:t>
            </a:r>
            <a:r>
              <a:rPr lang="it-IT" err="1">
                <a:ea typeface="Calibri"/>
                <a:cs typeface="Calibri"/>
              </a:rPr>
              <a:t>MPa</a:t>
            </a:r>
            <a:r>
              <a:rPr lang="it-IT" dirty="0">
                <a:ea typeface="Calibri"/>
                <a:cs typeface="Calibri"/>
              </a:rPr>
              <a:t>), v=0.33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>
                <a:ea typeface="Calibri"/>
                <a:cs typeface="Calibri"/>
              </a:rPr>
              <a:t>Create </a:t>
            </a:r>
            <a:r>
              <a:rPr lang="it-IT" err="1">
                <a:ea typeface="Calibri"/>
                <a:cs typeface="Calibri"/>
              </a:rPr>
              <a:t>section</a:t>
            </a:r>
            <a:r>
              <a:rPr lang="it-IT" dirty="0">
                <a:ea typeface="Calibri"/>
                <a:cs typeface="Calibri"/>
              </a:rPr>
              <a:t>: shell, </a:t>
            </a:r>
            <a:r>
              <a:rPr lang="it-IT" err="1">
                <a:ea typeface="Calibri"/>
                <a:cs typeface="Calibri"/>
              </a:rPr>
              <a:t>homogeounos</a:t>
            </a:r>
            <a:endParaRPr lang="it-IT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err="1">
                <a:ea typeface="Calibri"/>
                <a:cs typeface="Calibri"/>
              </a:rPr>
              <a:t>Assign</a:t>
            </a:r>
            <a:r>
              <a:rPr lang="it-IT" dirty="0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section</a:t>
            </a:r>
            <a:r>
              <a:rPr lang="it-IT" dirty="0">
                <a:ea typeface="Calibri"/>
                <a:cs typeface="Calibri"/>
              </a:rPr>
              <a:t>: middle </a:t>
            </a:r>
            <a:r>
              <a:rPr lang="it-IT" err="1">
                <a:ea typeface="Calibri"/>
                <a:cs typeface="Calibri"/>
              </a:rPr>
              <a:t>surface</a:t>
            </a:r>
            <a:endParaRPr lang="it-IT" dirty="0" err="1">
              <a:ea typeface="Calibri"/>
              <a:cs typeface="Calibri"/>
            </a:endParaRPr>
          </a:p>
          <a:p>
            <a:r>
              <a:rPr lang="it-IT" dirty="0" err="1">
                <a:ea typeface="Calibri"/>
                <a:cs typeface="Calibri"/>
              </a:rPr>
              <a:t>Assembley</a:t>
            </a:r>
            <a:r>
              <a:rPr lang="it-IT" dirty="0">
                <a:ea typeface="Calibri"/>
                <a:cs typeface="Calibri"/>
              </a:rPr>
              <a:t>: create </a:t>
            </a:r>
            <a:r>
              <a:rPr lang="it-IT" dirty="0" err="1">
                <a:ea typeface="Calibri"/>
                <a:cs typeface="Calibri"/>
              </a:rPr>
              <a:t>instance</a:t>
            </a:r>
            <a:r>
              <a:rPr lang="it-IT" dirty="0">
                <a:ea typeface="Calibri"/>
                <a:cs typeface="Calibri"/>
              </a:rPr>
              <a:t>: </a:t>
            </a:r>
            <a:r>
              <a:rPr lang="it-IT" dirty="0" err="1">
                <a:ea typeface="Calibri"/>
                <a:cs typeface="Calibri"/>
              </a:rPr>
              <a:t>dependent</a:t>
            </a:r>
            <a:r>
              <a:rPr lang="it-IT" dirty="0">
                <a:ea typeface="Calibri"/>
                <a:cs typeface="Calibri"/>
              </a:rPr>
              <a:t>: mesh on part</a:t>
            </a:r>
          </a:p>
          <a:p>
            <a:r>
              <a:rPr lang="it-IT" dirty="0">
                <a:ea typeface="Calibri"/>
                <a:cs typeface="Calibri"/>
              </a:rPr>
              <a:t>Tools bar:  RP1: in </a:t>
            </a:r>
            <a:r>
              <a:rPr lang="it-IT" err="1">
                <a:ea typeface="Calibri"/>
                <a:cs typeface="Calibri"/>
              </a:rPr>
              <a:t>orgin</a:t>
            </a:r>
            <a:r>
              <a:rPr lang="it-IT" dirty="0">
                <a:ea typeface="Calibri"/>
                <a:cs typeface="Calibri"/>
              </a:rPr>
              <a:t>, RP2: in </a:t>
            </a:r>
            <a:r>
              <a:rPr lang="it-IT" err="1">
                <a:ea typeface="Calibri"/>
                <a:cs typeface="Calibri"/>
              </a:rPr>
              <a:t>other</a:t>
            </a:r>
            <a:r>
              <a:rPr lang="it-IT" dirty="0">
                <a:ea typeface="Calibri"/>
                <a:cs typeface="Calibri"/>
              </a:rPr>
              <a:t> end</a:t>
            </a:r>
          </a:p>
          <a:p>
            <a:r>
              <a:rPr lang="it-IT" dirty="0">
                <a:ea typeface="Calibri"/>
                <a:cs typeface="Calibri"/>
              </a:rPr>
              <a:t>Interaction: create </a:t>
            </a:r>
            <a:r>
              <a:rPr lang="it-IT" err="1">
                <a:ea typeface="Calibri"/>
                <a:cs typeface="Calibri"/>
              </a:rPr>
              <a:t>constraints</a:t>
            </a:r>
            <a:r>
              <a:rPr lang="it-IT" dirty="0">
                <a:ea typeface="Calibri"/>
                <a:cs typeface="Calibri"/>
              </a:rPr>
              <a:t>: (name RP1) </a:t>
            </a:r>
            <a:r>
              <a:rPr lang="it-IT" err="1">
                <a:ea typeface="Calibri"/>
                <a:cs typeface="Calibri"/>
              </a:rPr>
              <a:t>coupeling</a:t>
            </a:r>
            <a:r>
              <a:rPr lang="it-IT" dirty="0">
                <a:ea typeface="Calibri"/>
                <a:cs typeface="Calibri"/>
              </a:rPr>
              <a:t> RP1 and </a:t>
            </a:r>
            <a:r>
              <a:rPr lang="it-IT" err="1">
                <a:ea typeface="Calibri"/>
                <a:cs typeface="Calibri"/>
              </a:rPr>
              <a:t>node</a:t>
            </a:r>
            <a:r>
              <a:rPr lang="it-IT" dirty="0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surface</a:t>
            </a:r>
            <a:r>
              <a:rPr lang="it-IT" dirty="0">
                <a:ea typeface="Calibri"/>
                <a:cs typeface="Calibri"/>
              </a:rPr>
              <a:t>. Same for RP2</a:t>
            </a:r>
          </a:p>
          <a:p>
            <a:r>
              <a:rPr lang="it-IT" dirty="0">
                <a:ea typeface="Calibri"/>
                <a:cs typeface="Calibri"/>
              </a:rPr>
              <a:t>LOAD: create BC in RP1, </a:t>
            </a:r>
            <a:r>
              <a:rPr lang="it-IT" err="1">
                <a:ea typeface="Calibri"/>
                <a:cs typeface="Calibri"/>
              </a:rPr>
              <a:t>prevent</a:t>
            </a:r>
            <a:r>
              <a:rPr lang="it-IT" dirty="0">
                <a:ea typeface="Calibri"/>
                <a:cs typeface="Calibri"/>
              </a:rPr>
              <a:t> ALL </a:t>
            </a:r>
            <a:r>
              <a:rPr lang="it-IT" err="1">
                <a:ea typeface="Calibri"/>
                <a:cs typeface="Calibri"/>
              </a:rPr>
              <a:t>displacement</a:t>
            </a:r>
            <a:r>
              <a:rPr lang="it-IT" dirty="0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rotation</a:t>
            </a:r>
            <a:r>
              <a:rPr lang="it-IT" dirty="0">
                <a:ea typeface="Calibri"/>
                <a:cs typeface="Calibri"/>
              </a:rPr>
              <a:t>, so </a:t>
            </a:r>
            <a:r>
              <a:rPr lang="it-IT" err="1">
                <a:ea typeface="Calibri"/>
                <a:cs typeface="Calibri"/>
              </a:rPr>
              <a:t>cylinder</a:t>
            </a:r>
            <a:r>
              <a:rPr lang="it-IT" dirty="0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connot</a:t>
            </a:r>
            <a:r>
              <a:rPr lang="it-IT" dirty="0">
                <a:ea typeface="Calibri"/>
                <a:cs typeface="Calibri"/>
              </a:rPr>
              <a:t> rotate </a:t>
            </a:r>
            <a:r>
              <a:rPr lang="it-IT" err="1">
                <a:ea typeface="Calibri"/>
                <a:cs typeface="Calibri"/>
              </a:rPr>
              <a:t>around</a:t>
            </a:r>
            <a:r>
              <a:rPr lang="it-IT" dirty="0">
                <a:ea typeface="Calibri"/>
                <a:cs typeface="Calibri"/>
              </a:rPr>
              <a:t> the point</a:t>
            </a:r>
          </a:p>
          <a:p>
            <a:r>
              <a:rPr lang="it-IT" dirty="0">
                <a:ea typeface="Calibri"/>
                <a:cs typeface="Calibri"/>
              </a:rPr>
              <a:t>STEP: create step, linear </a:t>
            </a:r>
            <a:r>
              <a:rPr lang="it-IT" err="1">
                <a:ea typeface="Calibri"/>
                <a:cs typeface="Calibri"/>
              </a:rPr>
              <a:t>pertubation</a:t>
            </a:r>
            <a:r>
              <a:rPr lang="it-IT" dirty="0">
                <a:ea typeface="Calibri"/>
                <a:cs typeface="Calibri"/>
              </a:rPr>
              <a:t>, </a:t>
            </a:r>
            <a:r>
              <a:rPr lang="it-IT" err="1">
                <a:ea typeface="Calibri"/>
                <a:cs typeface="Calibri"/>
              </a:rPr>
              <a:t>buckling</a:t>
            </a:r>
            <a:r>
              <a:rPr lang="it-IT" dirty="0">
                <a:ea typeface="Calibri"/>
                <a:cs typeface="Calibri"/>
              </a:rPr>
              <a:t>. </a:t>
            </a:r>
            <a:r>
              <a:rPr lang="it-IT" err="1">
                <a:ea typeface="Calibri"/>
                <a:cs typeface="Calibri"/>
              </a:rPr>
              <a:t>Numer</a:t>
            </a:r>
            <a:r>
              <a:rPr lang="it-IT" dirty="0">
                <a:ea typeface="Calibri"/>
                <a:cs typeface="Calibri"/>
              </a:rPr>
              <a:t> of </a:t>
            </a:r>
            <a:r>
              <a:rPr lang="it-IT" err="1">
                <a:ea typeface="Calibri"/>
                <a:cs typeface="Calibri"/>
              </a:rPr>
              <a:t>eigenvalue</a:t>
            </a:r>
            <a:r>
              <a:rPr lang="it-IT" dirty="0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requested</a:t>
            </a:r>
            <a:r>
              <a:rPr lang="it-IT" dirty="0">
                <a:ea typeface="Calibri"/>
                <a:cs typeface="Calibri"/>
              </a:rPr>
              <a:t>: 1, max </a:t>
            </a:r>
            <a:r>
              <a:rPr lang="it-IT" err="1">
                <a:ea typeface="Calibri"/>
                <a:cs typeface="Calibri"/>
              </a:rPr>
              <a:t>number</a:t>
            </a:r>
            <a:r>
              <a:rPr lang="it-IT" dirty="0">
                <a:ea typeface="Calibri"/>
                <a:cs typeface="Calibri"/>
              </a:rPr>
              <a:t> of </a:t>
            </a:r>
            <a:r>
              <a:rPr lang="it-IT" err="1">
                <a:ea typeface="Calibri"/>
                <a:cs typeface="Calibri"/>
              </a:rPr>
              <a:t>iteration</a:t>
            </a:r>
            <a:r>
              <a:rPr lang="it-IT" dirty="0">
                <a:ea typeface="Calibri"/>
                <a:cs typeface="Calibri"/>
              </a:rPr>
              <a:t>: 300</a:t>
            </a:r>
          </a:p>
          <a:p>
            <a:r>
              <a:rPr lang="it-IT" dirty="0">
                <a:ea typeface="Calibri"/>
                <a:cs typeface="Calibri"/>
              </a:rPr>
              <a:t>MESH: mesh size 1: 20</a:t>
            </a:r>
          </a:p>
          <a:p>
            <a:r>
              <a:rPr lang="it-IT" dirty="0">
                <a:ea typeface="+mn-lt"/>
                <a:cs typeface="+mn-lt"/>
              </a:rPr>
              <a:t>S4R:  A 4-node </a:t>
            </a:r>
            <a:r>
              <a:rPr lang="it-IT" dirty="0" err="1">
                <a:ea typeface="+mn-lt"/>
                <a:cs typeface="+mn-lt"/>
              </a:rPr>
              <a:t>doubly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curved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thin</a:t>
            </a:r>
            <a:r>
              <a:rPr lang="it-IT" dirty="0">
                <a:ea typeface="+mn-lt"/>
                <a:cs typeface="+mn-lt"/>
              </a:rPr>
              <a:t> or </a:t>
            </a:r>
            <a:r>
              <a:rPr lang="it-IT" dirty="0" err="1">
                <a:ea typeface="+mn-lt"/>
                <a:cs typeface="+mn-lt"/>
              </a:rPr>
              <a:t>thick</a:t>
            </a:r>
            <a:r>
              <a:rPr lang="it-IT" dirty="0">
                <a:ea typeface="+mn-lt"/>
                <a:cs typeface="+mn-lt"/>
              </a:rPr>
              <a:t> shell, </a:t>
            </a:r>
            <a:r>
              <a:rPr lang="it-IT" dirty="0" err="1">
                <a:ea typeface="+mn-lt"/>
                <a:cs typeface="+mn-lt"/>
              </a:rPr>
              <a:t>reduced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integration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hourglass</a:t>
            </a:r>
            <a:r>
              <a:rPr lang="it-IT" dirty="0">
                <a:ea typeface="+mn-lt"/>
                <a:cs typeface="+mn-lt"/>
              </a:rPr>
              <a:t> control, finite membrane strains.</a:t>
            </a:r>
            <a:endParaRPr lang="it-IT" dirty="0">
              <a:ea typeface="Calibri"/>
              <a:cs typeface="Calibri"/>
            </a:endParaRPr>
          </a:p>
          <a:p>
            <a:r>
              <a:rPr lang="it-IT" dirty="0">
                <a:ea typeface="Calibri"/>
                <a:cs typeface="Calibri"/>
              </a:rPr>
              <a:t>LOAD: </a:t>
            </a:r>
            <a:r>
              <a:rPr lang="it-IT" dirty="0" err="1">
                <a:ea typeface="Calibri"/>
                <a:cs typeface="Calibri"/>
              </a:rPr>
              <a:t>concentrated</a:t>
            </a:r>
            <a:r>
              <a:rPr lang="it-IT" dirty="0">
                <a:ea typeface="Calibri"/>
                <a:cs typeface="Calibri"/>
              </a:rPr>
              <a:t> force in RP2. </a:t>
            </a:r>
            <a:r>
              <a:rPr lang="it-IT" dirty="0" err="1">
                <a:ea typeface="Calibri"/>
                <a:cs typeface="Calibri"/>
              </a:rPr>
              <a:t>Magnitude</a:t>
            </a:r>
            <a:r>
              <a:rPr lang="it-IT" dirty="0">
                <a:ea typeface="Calibri"/>
                <a:cs typeface="Calibri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71032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B80522-FFB2-2C8E-0927-BD08DB89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ea typeface="Calibri Light"/>
                <a:cs typeface="Calibri Light"/>
              </a:rPr>
              <a:t>Outline</a:t>
            </a:r>
            <a:endParaRPr lang="it-IT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758737-7D38-2689-719A-5ECCCFDD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• </a:t>
            </a:r>
            <a:r>
              <a:rPr lang="it-IT" dirty="0" err="1">
                <a:ea typeface="+mn-lt"/>
                <a:cs typeface="+mn-lt"/>
              </a:rPr>
              <a:t>Objective</a:t>
            </a:r>
            <a:r>
              <a:rPr lang="it-IT" dirty="0">
                <a:ea typeface="+mn-lt"/>
                <a:cs typeface="+mn-lt"/>
              </a:rPr>
              <a:t> of the work</a:t>
            </a:r>
            <a:endParaRPr lang="it-IT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• </a:t>
            </a:r>
            <a:r>
              <a:rPr lang="it-IT" dirty="0" err="1">
                <a:ea typeface="+mn-lt"/>
                <a:cs typeface="+mn-lt"/>
              </a:rPr>
              <a:t>Description</a:t>
            </a:r>
            <a:r>
              <a:rPr lang="it-IT" dirty="0">
                <a:ea typeface="+mn-lt"/>
                <a:cs typeface="+mn-lt"/>
              </a:rPr>
              <a:t> of the </a:t>
            </a:r>
            <a:r>
              <a:rPr lang="it-IT" dirty="0" err="1">
                <a:ea typeface="+mn-lt"/>
                <a:cs typeface="+mn-lt"/>
              </a:rPr>
              <a:t>structure</a:t>
            </a:r>
            <a:r>
              <a:rPr lang="it-IT" dirty="0">
                <a:ea typeface="+mn-lt"/>
                <a:cs typeface="+mn-lt"/>
              </a:rPr>
              <a:t> and model</a:t>
            </a:r>
            <a:endParaRPr lang="it-IT" dirty="0" err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• </a:t>
            </a:r>
            <a:r>
              <a:rPr lang="it-IT" dirty="0" err="1">
                <a:ea typeface="+mn-lt"/>
                <a:cs typeface="+mn-lt"/>
              </a:rPr>
              <a:t>Results</a:t>
            </a:r>
            <a:r>
              <a:rPr lang="it-IT" dirty="0">
                <a:ea typeface="+mn-lt"/>
                <a:cs typeface="+mn-lt"/>
              </a:rPr>
              <a:t> of FEA</a:t>
            </a:r>
            <a:endParaRPr lang="it-IT" dirty="0" err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• </a:t>
            </a:r>
            <a:r>
              <a:rPr lang="it-IT" dirty="0" err="1">
                <a:ea typeface="+mn-lt"/>
                <a:cs typeface="+mn-lt"/>
              </a:rPr>
              <a:t>Discussion</a:t>
            </a:r>
            <a:r>
              <a:rPr lang="it-IT" dirty="0">
                <a:ea typeface="+mn-lt"/>
                <a:cs typeface="+mn-lt"/>
              </a:rPr>
              <a:t> </a:t>
            </a:r>
            <a:endParaRPr lang="it-IT" err="1">
              <a:cs typeface="Calibri" panose="020F0502020204030204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• </a:t>
            </a:r>
            <a:r>
              <a:rPr lang="it-IT" dirty="0" err="1">
                <a:ea typeface="+mn-lt"/>
                <a:cs typeface="+mn-lt"/>
              </a:rPr>
              <a:t>Conclusions</a:t>
            </a:r>
            <a:endParaRPr lang="it-IT" dirty="0" err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it-I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955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5D912-3FBB-1833-FAA2-21A06EC1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err="1">
                <a:ea typeface="Calibri Light"/>
                <a:cs typeface="Calibri Light"/>
              </a:rPr>
              <a:t>Objective</a:t>
            </a:r>
            <a:endParaRPr lang="it-IT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761751-453C-1567-DB9A-EBE4DA0A2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16712" cy="433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Instability</a:t>
            </a:r>
            <a:r>
              <a:rPr lang="it-IT" dirty="0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problem</a:t>
            </a:r>
            <a:r>
              <a:rPr lang="it-IT" dirty="0">
                <a:ea typeface="Calibri"/>
                <a:cs typeface="Calibri"/>
              </a:rPr>
              <a:t> for </a:t>
            </a:r>
            <a:r>
              <a:rPr lang="it-IT" err="1">
                <a:ea typeface="Calibri"/>
                <a:cs typeface="Calibri"/>
              </a:rPr>
              <a:t>element</a:t>
            </a:r>
            <a:r>
              <a:rPr lang="it-IT" dirty="0">
                <a:ea typeface="Calibri"/>
                <a:cs typeface="Calibri"/>
              </a:rPr>
              <a:t> in </a:t>
            </a:r>
            <a:r>
              <a:rPr lang="it-IT" err="1">
                <a:ea typeface="Calibri"/>
                <a:cs typeface="Calibri"/>
              </a:rPr>
              <a:t>compression</a:t>
            </a:r>
            <a:endParaRPr lang="it-IT">
              <a:ea typeface="Calibri"/>
              <a:cs typeface="Calibri"/>
            </a:endParaRPr>
          </a:p>
          <a:p>
            <a:r>
              <a:rPr lang="it-IT" dirty="0">
                <a:ea typeface="Calibri"/>
                <a:cs typeface="Calibri"/>
              </a:rPr>
              <a:t>How </a:t>
            </a:r>
            <a:r>
              <a:rPr lang="it-IT" dirty="0" err="1">
                <a:ea typeface="Calibri"/>
                <a:cs typeface="Calibri"/>
              </a:rPr>
              <a:t>much</a:t>
            </a:r>
            <a:r>
              <a:rPr lang="it-IT" dirty="0">
                <a:ea typeface="Calibri"/>
                <a:cs typeface="Calibri"/>
              </a:rPr>
              <a:t> can a </a:t>
            </a:r>
            <a:r>
              <a:rPr lang="it-IT" dirty="0" err="1">
                <a:ea typeface="Calibri"/>
                <a:cs typeface="Calibri"/>
              </a:rPr>
              <a:t>simple</a:t>
            </a:r>
            <a:r>
              <a:rPr lang="it-IT" dirty="0">
                <a:ea typeface="Calibri"/>
                <a:cs typeface="Calibri"/>
              </a:rPr>
              <a:t> </a:t>
            </a:r>
            <a:r>
              <a:rPr lang="it-IT" dirty="0" err="1">
                <a:ea typeface="Calibri"/>
                <a:cs typeface="Calibri"/>
              </a:rPr>
              <a:t>cylindrical</a:t>
            </a:r>
            <a:r>
              <a:rPr lang="it-IT" dirty="0">
                <a:ea typeface="Calibri"/>
                <a:cs typeface="Calibri"/>
              </a:rPr>
              <a:t> shell from the </a:t>
            </a:r>
            <a:r>
              <a:rPr lang="it-IT" dirty="0" err="1">
                <a:ea typeface="Calibri"/>
                <a:cs typeface="Calibri"/>
              </a:rPr>
              <a:t>daily</a:t>
            </a:r>
            <a:r>
              <a:rPr lang="it-IT" dirty="0">
                <a:ea typeface="Calibri"/>
                <a:cs typeface="Calibri"/>
              </a:rPr>
              <a:t> life be </a:t>
            </a:r>
            <a:r>
              <a:rPr lang="it-IT" dirty="0" err="1">
                <a:ea typeface="Calibri"/>
                <a:cs typeface="Calibri"/>
              </a:rPr>
              <a:t>loaded</a:t>
            </a:r>
            <a:r>
              <a:rPr lang="it-IT" dirty="0">
                <a:ea typeface="Calibri"/>
                <a:cs typeface="Calibri"/>
              </a:rPr>
              <a:t>?</a:t>
            </a:r>
          </a:p>
          <a:p>
            <a:r>
              <a:rPr lang="it-IT" dirty="0">
                <a:ea typeface="Calibri"/>
                <a:cs typeface="Calibri"/>
              </a:rPr>
              <a:t>Compare </a:t>
            </a:r>
            <a:r>
              <a:rPr lang="it-IT" err="1">
                <a:ea typeface="Calibri"/>
                <a:cs typeface="Calibri"/>
              </a:rPr>
              <a:t>Buckling</a:t>
            </a:r>
            <a:r>
              <a:rPr lang="it-IT" dirty="0">
                <a:ea typeface="Calibri"/>
                <a:cs typeface="Calibri"/>
              </a:rPr>
              <a:t> stress to yield </a:t>
            </a:r>
            <a:r>
              <a:rPr lang="it-IT" err="1">
                <a:ea typeface="Calibri"/>
                <a:cs typeface="Calibri"/>
              </a:rPr>
              <a:t>strength</a:t>
            </a:r>
            <a:endParaRPr lang="it-IT">
              <a:ea typeface="Calibri"/>
              <a:cs typeface="Calibri"/>
            </a:endParaRPr>
          </a:p>
          <a:p>
            <a:endParaRPr lang="it-IT" dirty="0">
              <a:ea typeface="Calibri"/>
              <a:cs typeface="Calibri"/>
            </a:endParaRPr>
          </a:p>
          <a:p>
            <a:r>
              <a:rPr lang="it-IT" dirty="0">
                <a:ea typeface="Calibri"/>
                <a:cs typeface="Calibri"/>
              </a:rPr>
              <a:t>Simple </a:t>
            </a:r>
            <a:r>
              <a:rPr lang="it-IT" dirty="0" err="1">
                <a:ea typeface="Calibri"/>
                <a:cs typeface="Calibri"/>
              </a:rPr>
              <a:t>structure</a:t>
            </a:r>
            <a:r>
              <a:rPr lang="it-IT" dirty="0">
                <a:ea typeface="Calibri"/>
                <a:cs typeface="Calibri"/>
              </a:rPr>
              <a:t> -&gt; can compare with </a:t>
            </a:r>
            <a:r>
              <a:rPr lang="it-IT" dirty="0" err="1">
                <a:ea typeface="Calibri"/>
                <a:cs typeface="Calibri"/>
              </a:rPr>
              <a:t>analytical</a:t>
            </a:r>
            <a:r>
              <a:rPr lang="it-IT" dirty="0">
                <a:ea typeface="Calibri"/>
                <a:cs typeface="Calibri"/>
              </a:rPr>
              <a:t> model</a:t>
            </a:r>
          </a:p>
          <a:p>
            <a:pPr marL="0" indent="0">
              <a:buNone/>
            </a:pPr>
            <a:endParaRPr lang="it-IT">
              <a:ea typeface="Calibri"/>
              <a:cs typeface="Calibri"/>
            </a:endParaRPr>
          </a:p>
          <a:p>
            <a:endParaRPr lang="it-IT" dirty="0">
              <a:ea typeface="Calibri"/>
              <a:cs typeface="Calibri"/>
            </a:endParaRPr>
          </a:p>
        </p:txBody>
      </p:sp>
      <p:pic>
        <p:nvPicPr>
          <p:cNvPr id="5" name="Immagine 4" descr="Immagine che contiene contenitore, Contenitore dei rifiuti, cilindro, cestino&#10;&#10;Descrizione generata automaticamente">
            <a:extLst>
              <a:ext uri="{FF2B5EF4-FFF2-40B4-BE49-F238E27FC236}">
                <a16:creationId xmlns:a16="http://schemas.microsoft.com/office/drawing/2014/main" id="{0201DEAA-3BCD-F3C7-F4DA-3CE62F9EC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735" y="1490667"/>
            <a:ext cx="2264662" cy="4788390"/>
          </a:xfrm>
          <a:prstGeom prst="rect">
            <a:avLst/>
          </a:prstGeom>
        </p:spPr>
      </p:pic>
      <p:pic>
        <p:nvPicPr>
          <p:cNvPr id="6" name="Immagine 5" descr="Immagine che contiene vestiti, persona, calzature, uomo&#10;&#10;Descrizione generata automaticamente">
            <a:extLst>
              <a:ext uri="{FF2B5EF4-FFF2-40B4-BE49-F238E27FC236}">
                <a16:creationId xmlns:a16="http://schemas.microsoft.com/office/drawing/2014/main" id="{7AE07884-8653-D0CF-6753-96B981516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658" y="256822"/>
            <a:ext cx="2939685" cy="36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1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B349D5-1D8B-BDF6-553A-05C03403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50" y="420784"/>
            <a:ext cx="4011863" cy="8469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A99082C-DFB7-4A76-AEF9-CC7776D1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magine 3" descr="Immagine che contiene schermata, cilindro, blu, design&#10;&#10;Descrizione generata automaticamente">
            <a:extLst>
              <a:ext uri="{FF2B5EF4-FFF2-40B4-BE49-F238E27FC236}">
                <a16:creationId xmlns:a16="http://schemas.microsoft.com/office/drawing/2014/main" id="{CDFD9F70-CD01-936D-4830-782AE3086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7" r="448" b="1643"/>
          <a:stretch/>
        </p:blipFill>
        <p:spPr>
          <a:xfrm>
            <a:off x="10496808" y="1716064"/>
            <a:ext cx="1366568" cy="2815649"/>
          </a:xfrm>
          <a:prstGeom prst="rect">
            <a:avLst/>
          </a:prstGeom>
        </p:spPr>
      </p:pic>
      <p:pic>
        <p:nvPicPr>
          <p:cNvPr id="3" name="Immagine 2" descr="Immagine che contiene contenitore, Contenitore dei rifiuti, cilindro, cestino&#10;&#10;Descrizione generata automaticamente">
            <a:extLst>
              <a:ext uri="{FF2B5EF4-FFF2-40B4-BE49-F238E27FC236}">
                <a16:creationId xmlns:a16="http://schemas.microsoft.com/office/drawing/2014/main" id="{22331C8B-BDC9-539B-3E20-D7E7E51BC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27" y="1716063"/>
            <a:ext cx="1330393" cy="2815649"/>
          </a:xfrm>
          <a:prstGeom prst="rect">
            <a:avLst/>
          </a:prstGeom>
        </p:spPr>
      </p:pic>
      <p:pic>
        <p:nvPicPr>
          <p:cNvPr id="8" name="Segnaposto contenuto 7" descr="Immagine che contiene schizzo, Arte bambini, disegno, arte&#10;&#10;Descrizione generata automaticamente">
            <a:extLst>
              <a:ext uri="{FF2B5EF4-FFF2-40B4-BE49-F238E27FC236}">
                <a16:creationId xmlns:a16="http://schemas.microsoft.com/office/drawing/2014/main" id="{6623F653-CA67-78FE-8FB2-1ACBF3C25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20332" y="1711079"/>
            <a:ext cx="1735246" cy="281150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35CD886-02A5-44BE-B07A-B120E39D7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19E57A-D349-3744-D287-E04CC82D9EFD}"/>
              </a:ext>
            </a:extLst>
          </p:cNvPr>
          <p:cNvSpPr txBox="1"/>
          <p:nvPr/>
        </p:nvSpPr>
        <p:spPr>
          <a:xfrm>
            <a:off x="1001888" y="2695222"/>
            <a:ext cx="2743200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E92CE5-EC36-7F3A-C89F-FA5684C09282}"/>
              </a:ext>
            </a:extLst>
          </p:cNvPr>
          <p:cNvSpPr txBox="1"/>
          <p:nvPr/>
        </p:nvSpPr>
        <p:spPr>
          <a:xfrm>
            <a:off x="304856" y="1481347"/>
            <a:ext cx="274320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 panose="020F0502020204030204"/>
              </a:rPr>
              <a:t>Dimensions: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 panose="020F0502020204030204"/>
              </a:rPr>
              <a:t>R=150mm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 panose="020F0502020204030204"/>
              </a:rPr>
              <a:t>L=700mm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 panose="020F0502020204030204"/>
              </a:rPr>
              <a:t>h=1mm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Material properties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Calibri" panose="020F0502020204030204"/>
                <a:cs typeface="Calibri" panose="020F0502020204030204"/>
              </a:rPr>
              <a:t>Aluminium</a:t>
            </a:r>
            <a:r>
              <a:rPr lang="en-US" dirty="0">
                <a:ea typeface="Calibri" panose="020F0502020204030204"/>
                <a:cs typeface="Calibri" panose="020F0502020204030204"/>
              </a:rPr>
              <a:t> alloy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E-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modul</a:t>
            </a:r>
            <a:r>
              <a:rPr lang="en-US" dirty="0">
                <a:ea typeface="Calibri" panose="020F0502020204030204"/>
                <a:cs typeface="Calibri" panose="020F0502020204030204"/>
              </a:rPr>
              <a:t>: 72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GPa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Yield strength: 200 MPa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Calibri" panose="020F0502020204030204"/>
                <a:cs typeface="Calibri" panose="020F0502020204030204"/>
              </a:rPr>
              <a:t>Poissons</a:t>
            </a:r>
            <a:r>
              <a:rPr lang="en-US" dirty="0">
                <a:ea typeface="Calibri" panose="020F0502020204030204"/>
                <a:cs typeface="Calibri" panose="020F0502020204030204"/>
              </a:rPr>
              <a:t> ratio: 0.33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691A2D-419E-5EAF-C4FA-3DB0790D91FA}"/>
              </a:ext>
            </a:extLst>
          </p:cNvPr>
          <p:cNvSpPr txBox="1"/>
          <p:nvPr/>
        </p:nvSpPr>
        <p:spPr>
          <a:xfrm>
            <a:off x="3298784" y="1543291"/>
            <a:ext cx="2743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Load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Evenly distributed on shell edge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Boundary conditions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Clamped bottom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Free top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526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944B2-F48E-719B-9FCF-A713C0A4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a typeface="Calibri Light"/>
                <a:cs typeface="Calibri Light"/>
              </a:rPr>
              <a:t>Abaqus</a:t>
            </a:r>
            <a:r>
              <a:rPr lang="it-IT" dirty="0">
                <a:ea typeface="Calibri Light"/>
                <a:cs typeface="Calibri Light"/>
              </a:rPr>
              <a:t> </a:t>
            </a:r>
            <a:r>
              <a:rPr lang="it-IT" dirty="0" err="1">
                <a:ea typeface="Calibri Light"/>
                <a:cs typeface="Calibri Light"/>
              </a:rPr>
              <a:t>analysis</a:t>
            </a:r>
            <a:endParaRPr lang="it-IT" dirty="0" err="1">
              <a:cs typeface="Calibri Light"/>
            </a:endParaRPr>
          </a:p>
        </p:txBody>
      </p:sp>
      <p:pic>
        <p:nvPicPr>
          <p:cNvPr id="4" name="Segnaposto contenuto 3" descr="Immagine che contiene schermata, cerchio&#10;&#10;Descrizione generata automaticamente">
            <a:extLst>
              <a:ext uri="{FF2B5EF4-FFF2-40B4-BE49-F238E27FC236}">
                <a16:creationId xmlns:a16="http://schemas.microsoft.com/office/drawing/2014/main" id="{A0E89B3C-1522-F241-180B-BD24D30E2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567" y="1425189"/>
            <a:ext cx="5099880" cy="4351338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A8F19CF-7B2D-11F9-DD56-212CEDE940E6}"/>
              </a:ext>
            </a:extLst>
          </p:cNvPr>
          <p:cNvSpPr txBox="1"/>
          <p:nvPr/>
        </p:nvSpPr>
        <p:spPr>
          <a:xfrm>
            <a:off x="754884" y="1885162"/>
            <a:ext cx="459903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Load and Boundary conditions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Two reference points coupled with top and bottom node surface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Even load distribution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Improves stability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Calibri"/>
                <a:cs typeface="Calibri"/>
              </a:rPr>
              <a:t>Adapts to mesh changes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Clamped RP1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Concentrated force with magnitude 1 in RP2</a:t>
            </a:r>
          </a:p>
          <a:p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6EB406-A593-06C0-13A6-1CDB91BBD7DF}"/>
              </a:ext>
            </a:extLst>
          </p:cNvPr>
          <p:cNvSpPr txBox="1"/>
          <p:nvPr/>
        </p:nvSpPr>
        <p:spPr>
          <a:xfrm>
            <a:off x="837536" y="4352447"/>
            <a:ext cx="455947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Elements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S4R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Simple geometry, single curved -&gt; quadrilateral element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Simulating for different mesh size</a:t>
            </a:r>
          </a:p>
        </p:txBody>
      </p:sp>
    </p:spTree>
    <p:extLst>
      <p:ext uri="{BB962C8B-B14F-4D97-AF65-F5344CB8AC3E}">
        <p14:creationId xmlns:p14="http://schemas.microsoft.com/office/powerpoint/2010/main" val="158009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8A04B4-2110-DBCB-D794-7C4E590F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Simulations</a:t>
            </a:r>
          </a:p>
        </p:txBody>
      </p:sp>
      <p:pic>
        <p:nvPicPr>
          <p:cNvPr id="8" name="Immagine 7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4434D77E-92E1-8830-20D6-8AE977D6C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8" y="776540"/>
            <a:ext cx="3917965" cy="3046217"/>
          </a:xfrm>
          <a:prstGeom prst="rect">
            <a:avLst/>
          </a:prstGeom>
        </p:spPr>
      </p:pic>
      <p:pic>
        <p:nvPicPr>
          <p:cNvPr id="3" name="Immagine 2" descr="Immagine che contiene testo, schermata, grafica, Policromia&#10;&#10;Descrizione generata automaticamente">
            <a:extLst>
              <a:ext uri="{FF2B5EF4-FFF2-40B4-BE49-F238E27FC236}">
                <a16:creationId xmlns:a16="http://schemas.microsoft.com/office/drawing/2014/main" id="{4E685AC8-355F-081B-0A5C-94BD8E4FB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92" y="5068423"/>
            <a:ext cx="2067992" cy="1079228"/>
          </a:xfrm>
          <a:prstGeom prst="rect">
            <a:avLst/>
          </a:prstGeom>
        </p:spPr>
      </p:pic>
      <p:pic>
        <p:nvPicPr>
          <p:cNvPr id="5" name="Immagine 4" descr="Immagine che contiene testo, schermata, grafica, sfera&#10;&#10;Descrizione generata automaticamente">
            <a:extLst>
              <a:ext uri="{FF2B5EF4-FFF2-40B4-BE49-F238E27FC236}">
                <a16:creationId xmlns:a16="http://schemas.microsoft.com/office/drawing/2014/main" id="{7D40E811-684D-C0CD-DC76-914E67B20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652" y="2627797"/>
            <a:ext cx="2628286" cy="1392991"/>
          </a:xfrm>
          <a:prstGeom prst="rect">
            <a:avLst/>
          </a:prstGeom>
        </p:spPr>
      </p:pic>
      <p:pic>
        <p:nvPicPr>
          <p:cNvPr id="6" name="Segnaposto contenuto 5" descr="Immagine che contiene testo, schermata, grafica, Policromia&#10;&#10;Descrizione generata automaticamente">
            <a:extLst>
              <a:ext uri="{FF2B5EF4-FFF2-40B4-BE49-F238E27FC236}">
                <a16:creationId xmlns:a16="http://schemas.microsoft.com/office/drawing/2014/main" id="{25E4EED0-9448-AEAC-A0A3-6403F00DB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63" y="5036576"/>
            <a:ext cx="2049157" cy="1142504"/>
          </a:xfrm>
          <a:prstGeom prst="rect">
            <a:avLst/>
          </a:prstGeom>
        </p:spPr>
      </p:pic>
      <p:pic>
        <p:nvPicPr>
          <p:cNvPr id="7" name="Immagine 6" descr="Immagine che contiene testo, schermata, diagramma, grafica&#10;&#10;Descrizione generata automaticamente">
            <a:extLst>
              <a:ext uri="{FF2B5EF4-FFF2-40B4-BE49-F238E27FC236}">
                <a16:creationId xmlns:a16="http://schemas.microsoft.com/office/drawing/2014/main" id="{1D8940BB-0E42-7140-A2AC-BF58D6464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021" y="317767"/>
            <a:ext cx="2627556" cy="1430816"/>
          </a:xfrm>
          <a:prstGeom prst="rect">
            <a:avLst/>
          </a:prstGeom>
        </p:spPr>
      </p:pic>
      <p:pic>
        <p:nvPicPr>
          <p:cNvPr id="4" name="Immagine 3" descr="Immagine che contiene testo, schermata, grafica, Policromia&#10;&#10;Descrizione generata automaticamente">
            <a:extLst>
              <a:ext uri="{FF2B5EF4-FFF2-40B4-BE49-F238E27FC236}">
                <a16:creationId xmlns:a16="http://schemas.microsoft.com/office/drawing/2014/main" id="{68C97478-36FC-AD9B-F4BC-CF5020A58E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088" y="4942827"/>
            <a:ext cx="2628286" cy="1386421"/>
          </a:xfrm>
          <a:prstGeom prst="rect">
            <a:avLst/>
          </a:prstGeom>
        </p:spPr>
      </p:pic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90CB9F71-B677-242F-5FA2-70FCE43B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683" y="1958805"/>
            <a:ext cx="3336546" cy="39024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>
                <a:cs typeface="Calibri"/>
              </a:rPr>
              <a:t>Step: linear perturbation</a:t>
            </a:r>
            <a:endParaRPr lang="en-US" sz="2000" dirty="0" err="1">
              <a:cs typeface="Calibri"/>
            </a:endParaRPr>
          </a:p>
          <a:p>
            <a:r>
              <a:rPr lang="en-US" sz="2000" dirty="0">
                <a:cs typeface="Calibri"/>
              </a:rPr>
              <a:t>Additional small perturbations are added on primary loading</a:t>
            </a:r>
          </a:p>
          <a:p>
            <a:r>
              <a:rPr lang="en-US" sz="2000" dirty="0">
                <a:cs typeface="Calibri"/>
              </a:rPr>
              <a:t>Buckling stress decreases with finer mesh</a:t>
            </a:r>
          </a:p>
          <a:p>
            <a:r>
              <a:rPr lang="en-US" sz="2000" dirty="0">
                <a:cs typeface="Calibri"/>
              </a:rPr>
              <a:t>Number of buckles increases from coarsest finer mesh</a:t>
            </a:r>
          </a:p>
          <a:p>
            <a:r>
              <a:rPr lang="en-US" sz="2000" dirty="0">
                <a:cs typeface="Calibri"/>
              </a:rPr>
              <a:t>Very fine mesh-&gt; very different deformation shape</a:t>
            </a:r>
          </a:p>
          <a:p>
            <a:r>
              <a:rPr lang="en-US" sz="2000" dirty="0">
                <a:cs typeface="Calibri"/>
              </a:rPr>
              <a:t>Assuming small displacement -&gt; cannot trust deformed shape</a:t>
            </a: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6858001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0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2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4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218591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93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15916-CA78-408A-66EB-4C34EEA6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Analytical</a:t>
            </a:r>
            <a:r>
              <a:rPr lang="it-IT" dirty="0">
                <a:ea typeface="Calibri Light"/>
                <a:cs typeface="Calibri Light"/>
              </a:rPr>
              <a:t> </a:t>
            </a:r>
            <a:r>
              <a:rPr lang="en-US" dirty="0">
                <a:ea typeface="Calibri Light"/>
                <a:cs typeface="Calibri Light"/>
              </a:rPr>
              <a:t>solution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61433B-9696-B06D-7C1F-E458D91089F1}"/>
              </a:ext>
            </a:extLst>
          </p:cNvPr>
          <p:cNvSpPr txBox="1"/>
          <p:nvPr/>
        </p:nvSpPr>
        <p:spPr>
          <a:xfrm>
            <a:off x="373031" y="1426058"/>
            <a:ext cx="546051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Buckling load cylindrical shell: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Derived from equilibrium eq. and compatibility eq.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Independent of Length: must check for columns buckling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Knock down factor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Critical stress = 161.5 MPa</a:t>
            </a:r>
            <a:r>
              <a:rPr lang="en-US" dirty="0">
                <a:ea typeface="Calibri" panose="020F0502020204030204"/>
                <a:cs typeface="Calibri" panose="020F0502020204030204"/>
              </a:rPr>
              <a:t> (With KDF=0.55)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M=32.9</a:t>
            </a:r>
          </a:p>
        </p:txBody>
      </p:sp>
      <p:pic>
        <p:nvPicPr>
          <p:cNvPr id="13" name="Immagine 12" descr="Immagine che contiene diagramma, testo, linea, mappa&#10;&#10;Descrizione generata automaticamente">
            <a:extLst>
              <a:ext uri="{FF2B5EF4-FFF2-40B4-BE49-F238E27FC236}">
                <a16:creationId xmlns:a16="http://schemas.microsoft.com/office/drawing/2014/main" id="{269A1DBE-6F08-A223-688A-34210F574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56" y="3471248"/>
            <a:ext cx="4054270" cy="3061826"/>
          </a:xfrm>
          <a:prstGeom prst="rect">
            <a:avLst/>
          </a:prstGeom>
        </p:spPr>
      </p:pic>
      <p:pic>
        <p:nvPicPr>
          <p:cNvPr id="16" name="Segnaposto contenuto 15" descr="Immagine che contiene testo, calligrafia, numero, handwritten&#10;&#10;Descrizione generata automaticamente">
            <a:extLst>
              <a:ext uri="{FF2B5EF4-FFF2-40B4-BE49-F238E27FC236}">
                <a16:creationId xmlns:a16="http://schemas.microsoft.com/office/drawing/2014/main" id="{27FD65F7-D552-7D33-7EDA-29565854E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7487413" y="-853665"/>
            <a:ext cx="2784693" cy="5518918"/>
          </a:xfrm>
        </p:spPr>
      </p:pic>
      <p:pic>
        <p:nvPicPr>
          <p:cNvPr id="18" name="Immagine 17" descr="Immagine che contiene testo, calligrafia, Carattere, linea&#10;&#10;Descrizione generata automaticamente">
            <a:extLst>
              <a:ext uri="{FF2B5EF4-FFF2-40B4-BE49-F238E27FC236}">
                <a16:creationId xmlns:a16="http://schemas.microsoft.com/office/drawing/2014/main" id="{4968BC6C-29BF-CF10-D370-6AEB45EFC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098" y="3633982"/>
            <a:ext cx="5512531" cy="22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E4DC00-155F-274A-4C96-4E4D26A7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Comparison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67B2B9-9908-74A9-E906-AB7749F57391}"/>
              </a:ext>
            </a:extLst>
          </p:cNvPr>
          <p:cNvSpPr txBox="1"/>
          <p:nvPr/>
        </p:nvSpPr>
        <p:spPr>
          <a:xfrm>
            <a:off x="6321657" y="827536"/>
            <a:ext cx="4860657" cy="1400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FEA gives higher value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Finer mesh gives lower error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Finer mesh matches number of buckles</a:t>
            </a:r>
          </a:p>
        </p:txBody>
      </p:sp>
      <p:pic>
        <p:nvPicPr>
          <p:cNvPr id="3" name="Immagine 2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0FB50836-A564-46FB-E06B-A25C5249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51" y="2421924"/>
            <a:ext cx="4742679" cy="3711146"/>
          </a:xfrm>
          <a:prstGeom prst="rect">
            <a:avLst/>
          </a:prstGeom>
        </p:spPr>
      </p:pic>
      <p:pic>
        <p:nvPicPr>
          <p:cNvPr id="4" name="Immagine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88E2970-C588-3FFE-2E42-0D92D229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950" y="2421924"/>
            <a:ext cx="4804072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3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A7026-3177-C3EC-5678-64400CBE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ABE20E-94D6-101C-7326-6D0648F35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Should we be careful loading the kitchen trashcan top?</a:t>
            </a:r>
          </a:p>
          <a:p>
            <a:r>
              <a:rPr lang="en-US" dirty="0">
                <a:ea typeface="Calibri"/>
                <a:cs typeface="Calibri"/>
              </a:rPr>
              <a:t>161.5 MPa -&gt; 151.7 </a:t>
            </a:r>
            <a:r>
              <a:rPr lang="en-US" dirty="0" err="1">
                <a:ea typeface="Calibri"/>
                <a:cs typeface="Calibri"/>
              </a:rPr>
              <a:t>kN</a:t>
            </a:r>
          </a:p>
          <a:p>
            <a:r>
              <a:rPr lang="en-US" dirty="0">
                <a:ea typeface="Calibri"/>
                <a:cs typeface="Calibri"/>
              </a:rPr>
              <a:t>Whether buckling or yielding occurs first depends on KDF and yield strength. </a:t>
            </a:r>
            <a:endParaRPr lang="it-IT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Pure compression is not realistic, calculated capacity is therefore most likely overestimated because bending moments will occur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it-IT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6094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Tema di Office</vt:lpstr>
      <vt:lpstr>Buckling Analysis of cylindracal shell in Abaqus</vt:lpstr>
      <vt:lpstr>Outline</vt:lpstr>
      <vt:lpstr>Objective</vt:lpstr>
      <vt:lpstr>Model</vt:lpstr>
      <vt:lpstr>Abaqus analysis</vt:lpstr>
      <vt:lpstr>Simulations</vt:lpstr>
      <vt:lpstr>Analytical solution</vt:lpstr>
      <vt:lpstr>Comparison</vt:lpstr>
      <vt:lpstr>Conclusions</vt:lpstr>
      <vt:lpstr>Sourses</vt:lpstr>
      <vt:lpstr>Cylinder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678</cp:revision>
  <dcterms:created xsi:type="dcterms:W3CDTF">2024-01-21T14:40:04Z</dcterms:created>
  <dcterms:modified xsi:type="dcterms:W3CDTF">2024-01-24T06:35:36Z</dcterms:modified>
</cp:coreProperties>
</file>