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65" r:id="rId6"/>
    <p:sldId id="259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94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698450-5800-2D4E-BB3C-6CCD3954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912C251-01D4-AF44-8089-9ED2B5E9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7CE5B1-A48B-4843-8F9C-4E49CC27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17F580-34B4-894E-8ED5-64B8E28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FE8BCF-E7ED-F444-99B8-FEE8467B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5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89C5F1-2382-774C-AFB1-72242078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2029A07-AE16-8F48-B414-ED25845C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765490-5367-674B-8B4E-A5FC2043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F620B3-150A-2E42-A7D4-0467D60F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013A2D-BAA5-3F4A-82F4-15D4F3F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86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6744B83-FF8B-FF4C-910F-E182C0DDC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E0724F9-425A-E643-ACF3-2CEBCB7D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E527AF-1BEF-674D-AF4D-4D04266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DEAC38-8328-624A-B60B-0120380E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62B5F4-0E27-1344-AAAD-E1B19B3F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3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E83B38-890A-C645-8F1F-0F0F0AA4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EC322A-B10B-B340-ADBD-2067309B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52EBC9-E5F3-4940-86EC-91E72B6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5952FE-B189-254A-A74F-41F97646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30CF3CD-3B9B-7B4F-A682-63DBEBE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759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8E5E9-4D89-8445-A0EF-BCFC21B4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83DF293-38BF-974D-9AB1-CA7F8751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BBC67-1252-CB47-A0E8-915C0B4C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4CA462-E267-8F4D-8E79-80AC5E8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8FF966-4C70-AC40-9F4F-0B65F27B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2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7121E-8159-6D4D-B8E2-1646BB2A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A2B789-047F-6A40-A881-BC4DE1FB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0C399B3-45E2-E945-A428-D93558ACA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27DFD9-998D-3345-8899-B804C88D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AC397F-C2E4-6B46-967D-E681C34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1D5FD3-714E-ED48-A5DB-6725A0F4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06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A26769-C926-504E-AC1F-F1317C8E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490867-5757-5B42-9475-EC6FBE1C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3808439-7DDF-4049-9D09-D3C8B2FCD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4A93B40-E96A-B04B-86A3-07AD5AD1F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4811870-E535-3D42-90DE-0E12CECF0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6B2731D-295C-7048-AA48-B7540777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C739245-CF51-9043-806A-D0EA9B57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546B37-9E6B-B84C-9B87-18B9BCD7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2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F62570-0C68-EF49-9FFF-CCC481D4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B2A1FBD-B1D7-234A-B9C1-75CD0830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94DE2B-1BCD-FF47-B43B-B2C01E10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7E8EC89-F263-BC45-864E-008C7EBD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2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35BE808-831D-904E-A9D7-3E8BEBCC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365337D-1DC4-3549-901E-31042A53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85B150D-ED58-1941-AE1F-2DBC7BDB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47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AD2975-8F2B-894E-A5EA-852AD5F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95981D-ADCD-E147-8BA5-D67232A3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910AFFF-C818-CB4D-BF50-59BD873F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4CB262-E348-6745-8BFD-FFA0BF2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0229CE-18C1-9A44-BD13-7192C5BF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DE5323-BDDE-474B-BA6D-7AE8681A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0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66E12-8D03-3A49-8B61-5E70130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944C38C-3F5E-6341-9FF3-74470A797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408D374-E15F-4449-B4EF-B3AB4AE3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C127D6-D258-9145-9853-C108048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E5524FF-2B1D-974B-AFEA-DB289CCB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6DF19DB-D054-4743-AA26-B27B668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39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772BDB0-4FB2-6440-9B01-F2C90727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86E771C-999D-0E47-A8A2-93FC0615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5B12D71-647F-8142-B867-E6A2C17A5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86A1-9B72-4040-9535-F1A9B0053CB3}" type="datetimeFigureOut">
              <a:rPr lang="nb-NO" smtClean="0"/>
              <a:t>21.02.2024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3A1516-700C-884E-A283-450D92A4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5F5BBA-37CB-B146-BC57-425C43D7E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75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856E66-A419-7349-A36F-BC52B907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Fjern denne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C73428-6543-CB48-A62F-0B08DA3B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nb-NO" dirty="0" err="1"/>
              <a:t>Objective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r>
              <a:rPr lang="nb-NO" dirty="0" err="1"/>
              <a:t>material’s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 err="1"/>
              <a:t>translation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and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corresponding</a:t>
            </a:r>
            <a:r>
              <a:rPr lang="nb-NO" dirty="0"/>
              <a:t> FE </a:t>
            </a:r>
            <a:r>
              <a:rPr lang="nb-NO" dirty="0" err="1"/>
              <a:t>ones</a:t>
            </a:r>
            <a:endParaRPr lang="nb-NO" dirty="0"/>
          </a:p>
          <a:p>
            <a:r>
              <a:rPr lang="nb-NO" dirty="0" err="1"/>
              <a:t>choice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element type and </a:t>
            </a:r>
            <a:r>
              <a:rPr lang="nb-NO" dirty="0" err="1"/>
              <a:t>size</a:t>
            </a:r>
            <a:endParaRPr lang="nb-NO" dirty="0"/>
          </a:p>
          <a:p>
            <a:r>
              <a:rPr lang="nb-NO" dirty="0" err="1"/>
              <a:t>Results</a:t>
            </a:r>
            <a:endParaRPr lang="nb-NO" dirty="0"/>
          </a:p>
          <a:p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(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simplified</a:t>
            </a:r>
            <a:r>
              <a:rPr lang="nb-NO" dirty="0"/>
              <a:t>, </a:t>
            </a:r>
            <a:r>
              <a:rPr lang="nb-NO" dirty="0" err="1"/>
              <a:t>analytical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)</a:t>
            </a:r>
          </a:p>
          <a:p>
            <a:r>
              <a:rPr lang="nb-NO" dirty="0" err="1"/>
              <a:t>Conclusions</a:t>
            </a:r>
            <a:endParaRPr lang="nb-NO" dirty="0"/>
          </a:p>
          <a:p>
            <a:r>
              <a:rPr lang="nb-NO" dirty="0"/>
              <a:t>Sigrid sin case nr 5</a:t>
            </a:r>
          </a:p>
        </p:txBody>
      </p:sp>
    </p:spTree>
    <p:extLst>
      <p:ext uri="{BB962C8B-B14F-4D97-AF65-F5344CB8AC3E}">
        <p14:creationId xmlns:p14="http://schemas.microsoft.com/office/powerpoint/2010/main" val="202902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856134-DB3B-C540-80DB-AB30EBD9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387" y="1921841"/>
            <a:ext cx="9379226" cy="3014317"/>
          </a:xfrm>
        </p:spPr>
        <p:txBody>
          <a:bodyPr>
            <a:normAutofit fontScale="90000"/>
          </a:bodyPr>
          <a:lstStyle/>
          <a:p>
            <a:r>
              <a:rPr lang="nb-NO" dirty="0">
                <a:latin typeface="Inter Soft Semibold" pitchFamily="2" charset="0"/>
                <a:ea typeface="Inter Soft Semibold" pitchFamily="2" charset="0"/>
              </a:rPr>
              <a:t>Analysis of </a:t>
            </a:r>
            <a:br>
              <a:rPr lang="nb-NO" dirty="0"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uniform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and 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point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load on a </a:t>
            </a:r>
            <a:b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</a:br>
            <a:r>
              <a:rPr lang="nb-NO" strike="sngStrike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plate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shell of aluminum</a:t>
            </a:r>
            <a:b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latin typeface="Inter Soft Semibold" pitchFamily="2" charset="0"/>
                <a:ea typeface="Inter Soft Semibold" pitchFamily="2" charset="0"/>
              </a:rPr>
              <a:t>in Abaqus</a:t>
            </a:r>
          </a:p>
        </p:txBody>
      </p:sp>
    </p:spTree>
    <p:extLst>
      <p:ext uri="{BB962C8B-B14F-4D97-AF65-F5344CB8AC3E}">
        <p14:creationId xmlns:p14="http://schemas.microsoft.com/office/powerpoint/2010/main" val="263721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Outline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199" y="1447937"/>
            <a:ext cx="4231584" cy="3691967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Description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Objective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Abaqus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Simulation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Discussion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&amp;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Conclusion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5F40F72F-5F7C-8C4B-9F76-3E58814A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68" y="1426951"/>
            <a:ext cx="142024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Objective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5ACB5141-AEA8-BD4D-9814-3DD1E20A4D32}"/>
              </a:ext>
            </a:extLst>
          </p:cNvPr>
          <p:cNvSpPr txBox="1">
            <a:spLocks/>
          </p:cNvSpPr>
          <p:nvPr/>
        </p:nvSpPr>
        <p:spPr>
          <a:xfrm>
            <a:off x="7899785" y="271243"/>
            <a:ext cx="4320960" cy="689487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Idea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200" y="1484915"/>
            <a:ext cx="5677727" cy="1066662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How much force can a </a:t>
            </a:r>
            <a:r>
              <a:rPr lang="nb-NO" strike="sngStrike" dirty="0">
                <a:latin typeface="Inter Soft Semibold" pitchFamily="2" charset="0"/>
                <a:ea typeface="Inter Soft Semibold" pitchFamily="2" charset="0"/>
              </a:rPr>
              <a:t>plate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shell of aluminum withstand?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5" name="Bilde 4" descr="Et bilde som inneholder Menneskeansikt, person, Kinn, hals&#10;&#10;Automatisk generert beskrivelse">
            <a:extLst>
              <a:ext uri="{FF2B5EF4-FFF2-40B4-BE49-F238E27FC236}">
                <a16:creationId xmlns:a16="http://schemas.microsoft.com/office/drawing/2014/main" id="{69C4B360-252B-574B-8DF7-504F31DB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4737">
            <a:off x="-598094" y="4723274"/>
            <a:ext cx="2422200" cy="2768229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5883F0D2-814F-D047-BFC9-6D0E51B080E8}"/>
              </a:ext>
            </a:extLst>
          </p:cNvPr>
          <p:cNvSpPr txBox="1">
            <a:spLocks/>
          </p:cNvSpPr>
          <p:nvPr/>
        </p:nvSpPr>
        <p:spPr>
          <a:xfrm>
            <a:off x="838199" y="2796635"/>
            <a:ext cx="5677727" cy="967924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What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is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the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effect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of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 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uniform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and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several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point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loads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7" name="Bilde 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FCB9849-9ED5-504F-B634-AC49E8C7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6" y="5051965"/>
            <a:ext cx="3942184" cy="2562420"/>
          </a:xfrm>
          <a:prstGeom prst="rect">
            <a:avLst/>
          </a:prstGeom>
        </p:spPr>
      </p:pic>
      <p:pic>
        <p:nvPicPr>
          <p:cNvPr id="16" name="Grafikk 15">
            <a:extLst>
              <a:ext uri="{FF2B5EF4-FFF2-40B4-BE49-F238E27FC236}">
                <a16:creationId xmlns:a16="http://schemas.microsoft.com/office/drawing/2014/main" id="{F09A3DA4-A042-C947-98FF-2B864E6F0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786190" y="3644246"/>
            <a:ext cx="3405809" cy="2255446"/>
          </a:xfrm>
          <a:prstGeom prst="rect">
            <a:avLst/>
          </a:prstGeom>
        </p:spPr>
      </p:pic>
      <p:pic>
        <p:nvPicPr>
          <p:cNvPr id="17" name="Bilde 1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DC3A940A-65C6-4449-A0CB-A41827D4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6" y="1929553"/>
            <a:ext cx="3942184" cy="2562420"/>
          </a:xfrm>
          <a:prstGeom prst="rect">
            <a:avLst/>
          </a:prstGeom>
        </p:spPr>
      </p:pic>
      <p:pic>
        <p:nvPicPr>
          <p:cNvPr id="18" name="Grafikk 17">
            <a:extLst>
              <a:ext uri="{FF2B5EF4-FFF2-40B4-BE49-F238E27FC236}">
                <a16:creationId xmlns:a16="http://schemas.microsoft.com/office/drawing/2014/main" id="{AE8FF1AA-69FC-DB4E-A373-644B82585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12" t="-1" r="49514" b="-7242"/>
          <a:stretch/>
        </p:blipFill>
        <p:spPr>
          <a:xfrm>
            <a:off x="10199571" y="542180"/>
            <a:ext cx="1003853" cy="2418774"/>
          </a:xfrm>
          <a:prstGeom prst="rect">
            <a:avLst/>
          </a:prstGeom>
        </p:spPr>
      </p:pic>
      <p:sp>
        <p:nvSpPr>
          <p:cNvPr id="19" name="Plassholder for innhold 2">
            <a:extLst>
              <a:ext uri="{FF2B5EF4-FFF2-40B4-BE49-F238E27FC236}">
                <a16:creationId xmlns:a16="http://schemas.microsoft.com/office/drawing/2014/main" id="{EC726BB3-E82A-FF49-9721-1448C1CD2160}"/>
              </a:ext>
            </a:extLst>
          </p:cNvPr>
          <p:cNvSpPr txBox="1">
            <a:spLocks/>
          </p:cNvSpPr>
          <p:nvPr/>
        </p:nvSpPr>
        <p:spPr>
          <a:xfrm>
            <a:off x="2131736" y="4061365"/>
            <a:ext cx="5432846" cy="2354559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Assumptions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3" name="Grafikk 17">
            <a:extLst>
              <a:ext uri="{FF2B5EF4-FFF2-40B4-BE49-F238E27FC236}">
                <a16:creationId xmlns:a16="http://schemas.microsoft.com/office/drawing/2014/main" id="{62355B6A-EC4F-55EB-2303-C7822214C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12" t="-1" r="49514" b="-7242"/>
          <a:stretch/>
        </p:blipFill>
        <p:spPr>
          <a:xfrm>
            <a:off x="8815713" y="532460"/>
            <a:ext cx="1003853" cy="2418774"/>
          </a:xfrm>
          <a:prstGeom prst="rect">
            <a:avLst/>
          </a:prstGeom>
        </p:spPr>
      </p:pic>
      <p:pic>
        <p:nvPicPr>
          <p:cNvPr id="4" name="Grafikk 17">
            <a:extLst>
              <a:ext uri="{FF2B5EF4-FFF2-40B4-BE49-F238E27FC236}">
                <a16:creationId xmlns:a16="http://schemas.microsoft.com/office/drawing/2014/main" id="{CD1FE16D-46D2-A39F-846E-B0535EA11E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12" t="-1" r="49514" b="-7242"/>
          <a:stretch/>
        </p:blipFill>
        <p:spPr>
          <a:xfrm>
            <a:off x="11904151" y="579310"/>
            <a:ext cx="1003853" cy="24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Description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A3C25E-FA0E-B743-B632-C5EA353056C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447938"/>
            <a:ext cx="2531165" cy="2531165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Structure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4629150" y="1446563"/>
            <a:ext cx="2933700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5ACB5141-AEA8-BD4D-9814-3DD1E20A4D32}"/>
              </a:ext>
            </a:extLst>
          </p:cNvPr>
          <p:cNvSpPr txBox="1">
            <a:spLocks/>
          </p:cNvSpPr>
          <p:nvPr/>
        </p:nvSpPr>
        <p:spPr>
          <a:xfrm>
            <a:off x="8420099" y="1446563"/>
            <a:ext cx="2933700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Boundary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Condition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199" y="1447937"/>
            <a:ext cx="2531165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>
                <a:latin typeface="Inter Soft Semibold" pitchFamily="2" charset="0"/>
                <a:ea typeface="Inter Soft Semibold" pitchFamily="2" charset="0"/>
              </a:rPr>
              <a:t>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Material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5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Abaqus</a:t>
            </a:r>
            <a:r>
              <a:rPr lang="nb-NO" b="1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Simulations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Material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54287" cy="1325563"/>
          </a:xfrm>
        </p:spPr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Discussion</a:t>
            </a:r>
            <a:br>
              <a:rPr lang="nb-NO" b="1" dirty="0">
                <a:latin typeface="Inter Soft Semibold" pitchFamily="2" charset="0"/>
                <a:ea typeface="Inter Soft Semibold" pitchFamily="2" charset="0"/>
              </a:rPr>
            </a:br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lassholder for innhold 2">
                <a:extLst>
                  <a:ext uri="{FF2B5EF4-FFF2-40B4-BE49-F238E27FC236}">
                    <a16:creationId xmlns:a16="http://schemas.microsoft.com/office/drawing/2014/main" id="{26163FD1-664A-D64B-8424-FEAC9A3D1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825625"/>
                <a:ext cx="4797285" cy="4351338"/>
              </a:xfrm>
              <a:prstGeom prst="roundRect">
                <a:avLst>
                  <a:gd name="adj" fmla="val 6370"/>
                </a:avLst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b-NO" strike="sngStrike" dirty="0">
                    <a:latin typeface="Inter Soft Semibold" pitchFamily="2" charset="0"/>
                    <a:ea typeface="Inter Soft Semibold" pitchFamily="2" charset="0"/>
                  </a:rPr>
                  <a:t>Analytical</a:t>
                </a:r>
                <a:r>
                  <a:rPr lang="nb-NO" dirty="0">
                    <a:latin typeface="Inter Soft Semibold" pitchFamily="2" charset="0"/>
                    <a:ea typeface="Inter Soft Semibold" pitchFamily="2" charset="0"/>
                  </a:rPr>
                  <a:t> Numerical solution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nb-NO" dirty="0">
                  <a:latin typeface="Inter Soft Semibold" pitchFamily="2" charset="0"/>
                  <a:ea typeface="Inter Soft Semibold" pitchFamily="2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b-NO" dirty="0">
                    <a:latin typeface="Inter Soft Semibold" pitchFamily="2" charset="0"/>
                    <a:ea typeface="Inter Soft Semibold" pitchFamily="2" charset="0"/>
                  </a:rPr>
                  <a:t>Navier’s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  <m:t>𝑥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  <m:t>,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  <m:t>𝑦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i="1" smtClean="0">
                          <a:latin typeface="Cambria Math" panose="02040503050406030204" pitchFamily="18" charset="0"/>
                          <a:ea typeface="Inter Soft Semibold" pitchFamily="2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</m:ctrlPr>
                        </m:naryPr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=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1</m:t>
                          </m:r>
                        </m:sub>
                        <m:sup>
                          <m:r>
                            <a:rPr lang="nb-NO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𝑀</m:t>
                          </m:r>
                        </m:sup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nb-NO" dirty="0">
                  <a:latin typeface="Inter Soft Semibold" pitchFamily="2" charset="0"/>
                  <a:ea typeface="Inter Soft Semibold" pitchFamily="2" charset="0"/>
                </a:endParaRPr>
              </a:p>
            </p:txBody>
          </p:sp>
        </mc:Choice>
        <mc:Fallback>
          <p:sp>
            <p:nvSpPr>
              <p:cNvPr id="8" name="Plassholder for innhold 2">
                <a:extLst>
                  <a:ext uri="{FF2B5EF4-FFF2-40B4-BE49-F238E27FC236}">
                    <a16:creationId xmlns:a16="http://schemas.microsoft.com/office/drawing/2014/main" id="{26163FD1-664A-D64B-8424-FEAC9A3D1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5625"/>
                <a:ext cx="4797285" cy="4351338"/>
              </a:xfrm>
              <a:prstGeom prst="roundRect">
                <a:avLst>
                  <a:gd name="adj" fmla="val 6370"/>
                </a:avLst>
              </a:prstGeom>
              <a:blipFill>
                <a:blip r:embed="rId2"/>
                <a:stretch>
                  <a:fillRect l="-1018" t="-4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6556514" y="365125"/>
            <a:ext cx="4797286" cy="58118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261BB95F-02DF-3E44-A456-A4C9DED521C3}"/>
              </a:ext>
            </a:extLst>
          </p:cNvPr>
          <p:cNvSpPr txBox="1">
            <a:spLocks/>
          </p:cNvSpPr>
          <p:nvPr/>
        </p:nvSpPr>
        <p:spPr>
          <a:xfrm>
            <a:off x="4297020" y="365125"/>
            <a:ext cx="1116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6600" dirty="0">
                <a:latin typeface="Inter Soft Semibold" pitchFamily="2" charset="0"/>
                <a:ea typeface="Inter Soft Semibold" pitchFamily="2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0734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Conclusion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146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Corbel</vt:lpstr>
      <vt:lpstr>Inter Soft Semibold</vt:lpstr>
      <vt:lpstr>Office-tema</vt:lpstr>
      <vt:lpstr>Fjern denne</vt:lpstr>
      <vt:lpstr>Analysis of  uniform and point load on a  plate shell of aluminum in Abaqus</vt:lpstr>
      <vt:lpstr>Outline</vt:lpstr>
      <vt:lpstr>Objective</vt:lpstr>
      <vt:lpstr>Description</vt:lpstr>
      <vt:lpstr>Model</vt:lpstr>
      <vt:lpstr>Abaqus Simulations</vt:lpstr>
      <vt:lpstr>Discussion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Buckling analysis of a cylinder in Abaqus</dc:title>
  <dc:creator>Sigurd Humerfelt</dc:creator>
  <cp:lastModifiedBy>Sigurd Humerfelt</cp:lastModifiedBy>
  <cp:revision>46</cp:revision>
  <dcterms:created xsi:type="dcterms:W3CDTF">2024-02-04T16:32:03Z</dcterms:created>
  <dcterms:modified xsi:type="dcterms:W3CDTF">2024-02-21T15:58:10Z</dcterms:modified>
</cp:coreProperties>
</file>