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ED33C-6E57-42AE-8467-E9E984C2B7AB}" v="45" dt="2020-11-16T14:52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 Hagen Tullander" userId="755fdb65-bb34-450f-b010-0ed6fa16191b" providerId="ADAL" clId="{7A32E7C1-252D-4308-8AFA-3D9F155F0F62}"/>
    <pc:docChg chg="undo custSel addSld modSld sldOrd">
      <pc:chgData name="Sigurd Hagen Tullander" userId="755fdb65-bb34-450f-b010-0ed6fa16191b" providerId="ADAL" clId="{7A32E7C1-252D-4308-8AFA-3D9F155F0F62}" dt="2019-09-12T15:35:28.900" v="382" actId="1076"/>
      <pc:docMkLst>
        <pc:docMk/>
      </pc:docMkLst>
      <pc:sldChg chg="addSp delSp modSp">
        <pc:chgData name="Sigurd Hagen Tullander" userId="755fdb65-bb34-450f-b010-0ed6fa16191b" providerId="ADAL" clId="{7A32E7C1-252D-4308-8AFA-3D9F155F0F62}" dt="2019-09-12T14:55:56.905" v="135" actId="20577"/>
        <pc:sldMkLst>
          <pc:docMk/>
          <pc:sldMk cId="2958653441" sldId="257"/>
        </pc:sldMkLst>
        <pc:spChg chg="del">
          <ac:chgData name="Sigurd Hagen Tullander" userId="755fdb65-bb34-450f-b010-0ed6fa16191b" providerId="ADAL" clId="{7A32E7C1-252D-4308-8AFA-3D9F155F0F62}" dt="2019-09-12T14:42:43.193" v="1" actId="478"/>
          <ac:spMkLst>
            <pc:docMk/>
            <pc:sldMk cId="2958653441" sldId="257"/>
            <ac:spMk id="12" creationId="{795A9EC1-7085-47DF-ABFA-285F8A731262}"/>
          </ac:spMkLst>
        </pc:spChg>
        <pc:spChg chg="del">
          <ac:chgData name="Sigurd Hagen Tullander" userId="755fdb65-bb34-450f-b010-0ed6fa16191b" providerId="ADAL" clId="{7A32E7C1-252D-4308-8AFA-3D9F155F0F62}" dt="2019-09-12T14:42:43.193" v="1" actId="478"/>
          <ac:spMkLst>
            <pc:docMk/>
            <pc:sldMk cId="2958653441" sldId="257"/>
            <ac:spMk id="39" creationId="{7494F59E-24B5-4B7B-82D0-BDA6AAA5D668}"/>
          </ac:spMkLst>
        </pc:spChg>
        <pc:spChg chg="del">
          <ac:chgData name="Sigurd Hagen Tullander" userId="755fdb65-bb34-450f-b010-0ed6fa16191b" providerId="ADAL" clId="{7A32E7C1-252D-4308-8AFA-3D9F155F0F62}" dt="2019-09-12T14:42:43.193" v="1" actId="478"/>
          <ac:spMkLst>
            <pc:docMk/>
            <pc:sldMk cId="2958653441" sldId="257"/>
            <ac:spMk id="45" creationId="{53920256-33B1-44DD-8B95-DBF5FCFEAA13}"/>
          </ac:spMkLst>
        </pc:spChg>
        <pc:spChg chg="add mod">
          <ac:chgData name="Sigurd Hagen Tullander" userId="755fdb65-bb34-450f-b010-0ed6fa16191b" providerId="ADAL" clId="{7A32E7C1-252D-4308-8AFA-3D9F155F0F62}" dt="2019-09-12T14:48:56.066" v="43" actId="1076"/>
          <ac:spMkLst>
            <pc:docMk/>
            <pc:sldMk cId="2958653441" sldId="257"/>
            <ac:spMk id="77" creationId="{822C1EF6-CBC7-4BA2-8BAC-56D63194A2CE}"/>
          </ac:spMkLst>
        </pc:spChg>
        <pc:spChg chg="add mod">
          <ac:chgData name="Sigurd Hagen Tullander" userId="755fdb65-bb34-450f-b010-0ed6fa16191b" providerId="ADAL" clId="{7A32E7C1-252D-4308-8AFA-3D9F155F0F62}" dt="2019-09-12T14:49:05.535" v="45" actId="1076"/>
          <ac:spMkLst>
            <pc:docMk/>
            <pc:sldMk cId="2958653441" sldId="257"/>
            <ac:spMk id="78" creationId="{5C40317A-76C9-4461-90BA-A0F2A2DA51B0}"/>
          </ac:spMkLst>
        </pc:spChg>
        <pc:spChg chg="add mod">
          <ac:chgData name="Sigurd Hagen Tullander" userId="755fdb65-bb34-450f-b010-0ed6fa16191b" providerId="ADAL" clId="{7A32E7C1-252D-4308-8AFA-3D9F155F0F62}" dt="2019-09-12T14:49:22.253" v="47" actId="1076"/>
          <ac:spMkLst>
            <pc:docMk/>
            <pc:sldMk cId="2958653441" sldId="257"/>
            <ac:spMk id="79" creationId="{1BE368AA-8A8D-4669-8D25-24C284C95FFE}"/>
          </ac:spMkLst>
        </pc:spChg>
        <pc:spChg chg="add mod">
          <ac:chgData name="Sigurd Hagen Tullander" userId="755fdb65-bb34-450f-b010-0ed6fa16191b" providerId="ADAL" clId="{7A32E7C1-252D-4308-8AFA-3D9F155F0F62}" dt="2019-09-12T14:49:31.004" v="49" actId="1076"/>
          <ac:spMkLst>
            <pc:docMk/>
            <pc:sldMk cId="2958653441" sldId="257"/>
            <ac:spMk id="80" creationId="{EC87558B-9DA6-4F8F-8BD0-5FAA87329DBE}"/>
          </ac:spMkLst>
        </pc:spChg>
        <pc:spChg chg="add mod">
          <ac:chgData name="Sigurd Hagen Tullander" userId="755fdb65-bb34-450f-b010-0ed6fa16191b" providerId="ADAL" clId="{7A32E7C1-252D-4308-8AFA-3D9F155F0F62}" dt="2019-09-12T14:50:02.185" v="57" actId="1076"/>
          <ac:spMkLst>
            <pc:docMk/>
            <pc:sldMk cId="2958653441" sldId="257"/>
            <ac:spMk id="83" creationId="{BE223079-544D-4E3C-846C-615F2FD5B876}"/>
          </ac:spMkLst>
        </pc:spChg>
        <pc:spChg chg="add mod">
          <ac:chgData name="Sigurd Hagen Tullander" userId="755fdb65-bb34-450f-b010-0ed6fa16191b" providerId="ADAL" clId="{7A32E7C1-252D-4308-8AFA-3D9F155F0F62}" dt="2019-09-12T14:50:15.376" v="60" actId="1076"/>
          <ac:spMkLst>
            <pc:docMk/>
            <pc:sldMk cId="2958653441" sldId="257"/>
            <ac:spMk id="84" creationId="{C2888187-092C-446C-B1DC-4FD500B9E59D}"/>
          </ac:spMkLst>
        </pc:spChg>
        <pc:spChg chg="add mod">
          <ac:chgData name="Sigurd Hagen Tullander" userId="755fdb65-bb34-450f-b010-0ed6fa16191b" providerId="ADAL" clId="{7A32E7C1-252D-4308-8AFA-3D9F155F0F62}" dt="2019-09-12T14:52:01.449" v="86" actId="1076"/>
          <ac:spMkLst>
            <pc:docMk/>
            <pc:sldMk cId="2958653441" sldId="257"/>
            <ac:spMk id="91" creationId="{1DDF46A8-CD42-45BE-8235-5AC7CF497CDF}"/>
          </ac:spMkLst>
        </pc:spChg>
        <pc:spChg chg="add mod">
          <ac:chgData name="Sigurd Hagen Tullander" userId="755fdb65-bb34-450f-b010-0ed6fa16191b" providerId="ADAL" clId="{7A32E7C1-252D-4308-8AFA-3D9F155F0F62}" dt="2019-09-12T14:53:08.065" v="100" actId="1076"/>
          <ac:spMkLst>
            <pc:docMk/>
            <pc:sldMk cId="2958653441" sldId="257"/>
            <ac:spMk id="92" creationId="{03EEBE69-7FEF-4017-AA14-605FE83516C5}"/>
          </ac:spMkLst>
        </pc:spChg>
        <pc:spChg chg="add mod">
          <ac:chgData name="Sigurd Hagen Tullander" userId="755fdb65-bb34-450f-b010-0ed6fa16191b" providerId="ADAL" clId="{7A32E7C1-252D-4308-8AFA-3D9F155F0F62}" dt="2019-09-12T14:53:15.288" v="102" actId="1076"/>
          <ac:spMkLst>
            <pc:docMk/>
            <pc:sldMk cId="2958653441" sldId="257"/>
            <ac:spMk id="100" creationId="{591EB386-5827-4E1B-9415-D5222CCF2D3D}"/>
          </ac:spMkLst>
        </pc:spChg>
        <pc:spChg chg="add mod">
          <ac:chgData name="Sigurd Hagen Tullander" userId="755fdb65-bb34-450f-b010-0ed6fa16191b" providerId="ADAL" clId="{7A32E7C1-252D-4308-8AFA-3D9F155F0F62}" dt="2019-09-12T14:54:04.266" v="104" actId="1076"/>
          <ac:spMkLst>
            <pc:docMk/>
            <pc:sldMk cId="2958653441" sldId="257"/>
            <ac:spMk id="101" creationId="{6767D1FB-409E-49F0-84DD-105D9EB82B69}"/>
          </ac:spMkLst>
        </pc:spChg>
        <pc:spChg chg="add mod">
          <ac:chgData name="Sigurd Hagen Tullander" userId="755fdb65-bb34-450f-b010-0ed6fa16191b" providerId="ADAL" clId="{7A32E7C1-252D-4308-8AFA-3D9F155F0F62}" dt="2019-09-12T14:54:38.009" v="110" actId="20577"/>
          <ac:spMkLst>
            <pc:docMk/>
            <pc:sldMk cId="2958653441" sldId="257"/>
            <ac:spMk id="107" creationId="{A2ABA807-4F68-44C8-BF9E-F2B79FC9E075}"/>
          </ac:spMkLst>
        </pc:spChg>
        <pc:spChg chg="add mod">
          <ac:chgData name="Sigurd Hagen Tullander" userId="755fdb65-bb34-450f-b010-0ed6fa16191b" providerId="ADAL" clId="{7A32E7C1-252D-4308-8AFA-3D9F155F0F62}" dt="2019-09-12T14:54:53.813" v="118" actId="1076"/>
          <ac:spMkLst>
            <pc:docMk/>
            <pc:sldMk cId="2958653441" sldId="257"/>
            <ac:spMk id="108" creationId="{727775BC-3AAC-4AC5-994D-7C748BC8E7EA}"/>
          </ac:spMkLst>
        </pc:spChg>
        <pc:spChg chg="add mod">
          <ac:chgData name="Sigurd Hagen Tullander" userId="755fdb65-bb34-450f-b010-0ed6fa16191b" providerId="ADAL" clId="{7A32E7C1-252D-4308-8AFA-3D9F155F0F62}" dt="2019-09-12T14:55:01.561" v="122" actId="20577"/>
          <ac:spMkLst>
            <pc:docMk/>
            <pc:sldMk cId="2958653441" sldId="257"/>
            <ac:spMk id="109" creationId="{46CAD80B-4DB0-4F35-9934-6BBDD444AC04}"/>
          </ac:spMkLst>
        </pc:spChg>
        <pc:spChg chg="add mod">
          <ac:chgData name="Sigurd Hagen Tullander" userId="755fdb65-bb34-450f-b010-0ed6fa16191b" providerId="ADAL" clId="{7A32E7C1-252D-4308-8AFA-3D9F155F0F62}" dt="2019-09-12T14:55:16.490" v="126" actId="20577"/>
          <ac:spMkLst>
            <pc:docMk/>
            <pc:sldMk cId="2958653441" sldId="257"/>
            <ac:spMk id="110" creationId="{CADD5ADA-30D5-4002-B191-5B1F42375C5F}"/>
          </ac:spMkLst>
        </pc:spChg>
        <pc:spChg chg="add mod">
          <ac:chgData name="Sigurd Hagen Tullander" userId="755fdb65-bb34-450f-b010-0ed6fa16191b" providerId="ADAL" clId="{7A32E7C1-252D-4308-8AFA-3D9F155F0F62}" dt="2019-09-12T14:55:30.975" v="130" actId="20577"/>
          <ac:spMkLst>
            <pc:docMk/>
            <pc:sldMk cId="2958653441" sldId="257"/>
            <ac:spMk id="111" creationId="{5B2EF6B6-3867-4EE7-B564-854007D291BF}"/>
          </ac:spMkLst>
        </pc:spChg>
        <pc:spChg chg="add mod">
          <ac:chgData name="Sigurd Hagen Tullander" userId="755fdb65-bb34-450f-b010-0ed6fa16191b" providerId="ADAL" clId="{7A32E7C1-252D-4308-8AFA-3D9F155F0F62}" dt="2019-09-12T14:55:56.905" v="135" actId="20577"/>
          <ac:spMkLst>
            <pc:docMk/>
            <pc:sldMk cId="2958653441" sldId="257"/>
            <ac:spMk id="112" creationId="{F58A249C-C73E-4650-9F80-6204C953C539}"/>
          </ac:spMkLst>
        </pc:s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3" creationId="{7F86E75B-4D54-452D-9145-D7FA2201D843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6" creationId="{C2B29D09-CA25-4872-A7D7-88033FA5E472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14" creationId="{D3FA51BD-DF94-44C5-80E4-B0EF2DF85F92}"/>
          </ac:grpSpMkLst>
        </pc:grpChg>
        <pc:grpChg chg="add mod">
          <ac:chgData name="Sigurd Hagen Tullander" userId="755fdb65-bb34-450f-b010-0ed6fa16191b" providerId="ADAL" clId="{7A32E7C1-252D-4308-8AFA-3D9F155F0F62}" dt="2019-09-12T14:47:44.688" v="27" actId="1076"/>
          <ac:grpSpMkLst>
            <pc:docMk/>
            <pc:sldMk cId="2958653441" sldId="257"/>
            <ac:grpSpMk id="46" creationId="{371C2CB8-BBBA-4848-9798-B42F5C042832}"/>
          </ac:grpSpMkLst>
        </pc:grpChg>
        <pc:grpChg chg="add mod">
          <ac:chgData name="Sigurd Hagen Tullander" userId="755fdb65-bb34-450f-b010-0ed6fa16191b" providerId="ADAL" clId="{7A32E7C1-252D-4308-8AFA-3D9F155F0F62}" dt="2019-09-12T14:48:21.827" v="34" actId="1076"/>
          <ac:grpSpMkLst>
            <pc:docMk/>
            <pc:sldMk cId="2958653441" sldId="257"/>
            <ac:grpSpMk id="52" creationId="{C0B72013-5E95-4AC2-82D4-51521012DBEF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58" creationId="{1B1CF763-4029-4282-A8B2-A574F2E53407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59" creationId="{E0FC7EB5-BF23-4C6F-BD81-23D80415753B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63" creationId="{0FBA29CB-E027-4F65-AC33-9369904B09E2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65" creationId="{C8666BE5-EDD3-4953-844C-C9B5D08ACE74}"/>
          </ac:grpSpMkLst>
        </pc:grpChg>
        <pc:grpChg chg="del">
          <ac:chgData name="Sigurd Hagen Tullander" userId="755fdb65-bb34-450f-b010-0ed6fa16191b" providerId="ADAL" clId="{7A32E7C1-252D-4308-8AFA-3D9F155F0F62}" dt="2019-09-12T14:42:43.193" v="1" actId="478"/>
          <ac:grpSpMkLst>
            <pc:docMk/>
            <pc:sldMk cId="2958653441" sldId="257"/>
            <ac:grpSpMk id="69" creationId="{1FA890B7-FD24-4C87-BE91-B59B4EDA003A}"/>
          </ac:grpSpMkLst>
        </pc:grpChg>
        <pc:grpChg chg="add mod">
          <ac:chgData name="Sigurd Hagen Tullander" userId="755fdb65-bb34-450f-b010-0ed6fa16191b" providerId="ADAL" clId="{7A32E7C1-252D-4308-8AFA-3D9F155F0F62}" dt="2019-09-12T14:52:34.601" v="94" actId="1076"/>
          <ac:grpSpMkLst>
            <pc:docMk/>
            <pc:sldMk cId="2958653441" sldId="257"/>
            <ac:grpSpMk id="94" creationId="{D562BE46-29E9-4866-87B1-9E0C8CAAD0E9}"/>
          </ac:grpSpMkLst>
        </pc:grpChg>
        <pc:grpChg chg="add mod">
          <ac:chgData name="Sigurd Hagen Tullander" userId="755fdb65-bb34-450f-b010-0ed6fa16191b" providerId="ADAL" clId="{7A32E7C1-252D-4308-8AFA-3D9F155F0F62}" dt="2019-09-12T14:54:17.125" v="106" actId="1076"/>
          <ac:grpSpMkLst>
            <pc:docMk/>
            <pc:sldMk cId="2958653441" sldId="257"/>
            <ac:grpSpMk id="102" creationId="{2D7734CE-8DF9-4891-8256-27A2E5E8D73A}"/>
          </ac:grpSpMkLst>
        </pc:grpChg>
        <pc:cxnChg chg="del">
          <ac:chgData name="Sigurd Hagen Tullander" userId="755fdb65-bb34-450f-b010-0ed6fa16191b" providerId="ADAL" clId="{7A32E7C1-252D-4308-8AFA-3D9F155F0F62}" dt="2019-09-12T14:42:43.193" v="1" actId="478"/>
          <ac:cxnSpMkLst>
            <pc:docMk/>
            <pc:sldMk cId="2958653441" sldId="257"/>
            <ac:cxnSpMk id="33" creationId="{B30EEF1B-8A49-4DB3-A5D0-B3EF389E90A5}"/>
          </ac:cxnSpMkLst>
        </pc:cxnChg>
        <pc:cxnChg chg="add mod">
          <ac:chgData name="Sigurd Hagen Tullander" userId="755fdb65-bb34-450f-b010-0ed6fa16191b" providerId="ADAL" clId="{7A32E7C1-252D-4308-8AFA-3D9F155F0F62}" dt="2019-09-12T14:48:08.777" v="31" actId="14100"/>
          <ac:cxnSpMkLst>
            <pc:docMk/>
            <pc:sldMk cId="2958653441" sldId="257"/>
            <ac:cxnSpMk id="51" creationId="{D1966896-1CD6-4488-AAC5-11FA1F5DA68B}"/>
          </ac:cxnSpMkLst>
        </pc:cxnChg>
        <pc:cxnChg chg="del">
          <ac:chgData name="Sigurd Hagen Tullander" userId="755fdb65-bb34-450f-b010-0ed6fa16191b" providerId="ADAL" clId="{7A32E7C1-252D-4308-8AFA-3D9F155F0F62}" dt="2019-09-12T14:42:43.193" v="1" actId="478"/>
          <ac:cxnSpMkLst>
            <pc:docMk/>
            <pc:sldMk cId="2958653441" sldId="257"/>
            <ac:cxnSpMk id="64" creationId="{69DB3044-5C80-4148-9FEA-06D1725AA728}"/>
          </ac:cxnSpMkLst>
        </pc:cxnChg>
        <pc:cxnChg chg="del">
          <ac:chgData name="Sigurd Hagen Tullander" userId="755fdb65-bb34-450f-b010-0ed6fa16191b" providerId="ADAL" clId="{7A32E7C1-252D-4308-8AFA-3D9F155F0F62}" dt="2019-09-12T14:42:43.193" v="1" actId="478"/>
          <ac:cxnSpMkLst>
            <pc:docMk/>
            <pc:sldMk cId="2958653441" sldId="257"/>
            <ac:cxnSpMk id="73" creationId="{6F392561-96BC-4917-84B0-68663C399DA1}"/>
          </ac:cxnSpMkLst>
        </pc:cxnChg>
        <pc:cxnChg chg="add mod">
          <ac:chgData name="Sigurd Hagen Tullander" userId="755fdb65-bb34-450f-b010-0ed6fa16191b" providerId="ADAL" clId="{7A32E7C1-252D-4308-8AFA-3D9F155F0F62}" dt="2019-09-12T14:48:30.814" v="37" actId="14100"/>
          <ac:cxnSpMkLst>
            <pc:docMk/>
            <pc:sldMk cId="2958653441" sldId="257"/>
            <ac:cxnSpMk id="74" creationId="{E49478BB-411A-42B8-A17D-67D07BCCE394}"/>
          </ac:cxnSpMkLst>
        </pc:cxnChg>
        <pc:cxnChg chg="del">
          <ac:chgData name="Sigurd Hagen Tullander" userId="755fdb65-bb34-450f-b010-0ed6fa16191b" providerId="ADAL" clId="{7A32E7C1-252D-4308-8AFA-3D9F155F0F62}" dt="2019-09-12T14:42:43.193" v="1" actId="478"/>
          <ac:cxnSpMkLst>
            <pc:docMk/>
            <pc:sldMk cId="2958653441" sldId="257"/>
            <ac:cxnSpMk id="75" creationId="{45D21559-9D56-4830-BBAA-EFE7F6814869}"/>
          </ac:cxnSpMkLst>
        </pc:cxnChg>
        <pc:cxnChg chg="add mod">
          <ac:chgData name="Sigurd Hagen Tullander" userId="755fdb65-bb34-450f-b010-0ed6fa16191b" providerId="ADAL" clId="{7A32E7C1-252D-4308-8AFA-3D9F155F0F62}" dt="2019-09-12T14:50:24.510" v="63" actId="14100"/>
          <ac:cxnSpMkLst>
            <pc:docMk/>
            <pc:sldMk cId="2958653441" sldId="257"/>
            <ac:cxnSpMk id="76" creationId="{780444C4-22E5-4FD1-A4FF-15E87CF81513}"/>
          </ac:cxnSpMkLst>
        </pc:cxnChg>
        <pc:cxnChg chg="add mod">
          <ac:chgData name="Sigurd Hagen Tullander" userId="755fdb65-bb34-450f-b010-0ed6fa16191b" providerId="ADAL" clId="{7A32E7C1-252D-4308-8AFA-3D9F155F0F62}" dt="2019-09-12T14:50:18.021" v="61" actId="14100"/>
          <ac:cxnSpMkLst>
            <pc:docMk/>
            <pc:sldMk cId="2958653441" sldId="257"/>
            <ac:cxnSpMk id="81" creationId="{CC0CBB63-62F1-4374-8F1F-B0535F178365}"/>
          </ac:cxnSpMkLst>
        </pc:cxnChg>
        <pc:cxnChg chg="add mod">
          <ac:chgData name="Sigurd Hagen Tullander" userId="755fdb65-bb34-450f-b010-0ed6fa16191b" providerId="ADAL" clId="{7A32E7C1-252D-4308-8AFA-3D9F155F0F62}" dt="2019-09-12T14:50:07.933" v="58" actId="14100"/>
          <ac:cxnSpMkLst>
            <pc:docMk/>
            <pc:sldMk cId="2958653441" sldId="257"/>
            <ac:cxnSpMk id="82" creationId="{2F1C6E4C-89B1-4712-8A90-E7DBF97FC6B1}"/>
          </ac:cxnSpMkLst>
        </pc:cxnChg>
        <pc:cxnChg chg="add mod">
          <ac:chgData name="Sigurd Hagen Tullander" userId="755fdb65-bb34-450f-b010-0ed6fa16191b" providerId="ADAL" clId="{7A32E7C1-252D-4308-8AFA-3D9F155F0F62}" dt="2019-09-12T14:53:05.264" v="99" actId="14100"/>
          <ac:cxnSpMkLst>
            <pc:docMk/>
            <pc:sldMk cId="2958653441" sldId="257"/>
            <ac:cxnSpMk id="85" creationId="{845C3163-23AC-41EC-87B0-4A09E28C0522}"/>
          </ac:cxnSpMkLst>
        </pc:cxnChg>
        <pc:cxnChg chg="add mod">
          <ac:chgData name="Sigurd Hagen Tullander" userId="755fdb65-bb34-450f-b010-0ed6fa16191b" providerId="ADAL" clId="{7A32E7C1-252D-4308-8AFA-3D9F155F0F62}" dt="2019-09-12T14:50:55.533" v="69" actId="14100"/>
          <ac:cxnSpMkLst>
            <pc:docMk/>
            <pc:sldMk cId="2958653441" sldId="257"/>
            <ac:cxnSpMk id="86" creationId="{DDC727FA-B9CE-486E-934F-575C944BE2B9}"/>
          </ac:cxnSpMkLst>
        </pc:cxnChg>
        <pc:cxnChg chg="add mod">
          <ac:chgData name="Sigurd Hagen Tullander" userId="755fdb65-bb34-450f-b010-0ed6fa16191b" providerId="ADAL" clId="{7A32E7C1-252D-4308-8AFA-3D9F155F0F62}" dt="2019-09-12T14:50:59.541" v="71" actId="1076"/>
          <ac:cxnSpMkLst>
            <pc:docMk/>
            <pc:sldMk cId="2958653441" sldId="257"/>
            <ac:cxnSpMk id="87" creationId="{E83F4DCD-5C09-49A8-BD0F-804137C0F6F4}"/>
          </ac:cxnSpMkLst>
        </pc:cxnChg>
        <pc:cxnChg chg="add mod">
          <ac:chgData name="Sigurd Hagen Tullander" userId="755fdb65-bb34-450f-b010-0ed6fa16191b" providerId="ADAL" clId="{7A32E7C1-252D-4308-8AFA-3D9F155F0F62}" dt="2019-09-12T14:51:48.134" v="84" actId="14100"/>
          <ac:cxnSpMkLst>
            <pc:docMk/>
            <pc:sldMk cId="2958653441" sldId="257"/>
            <ac:cxnSpMk id="88" creationId="{5C8BBACA-C3F1-4E8B-A8A2-308E8D1F1884}"/>
          </ac:cxnSpMkLst>
        </pc:cxnChg>
        <pc:cxnChg chg="add mod">
          <ac:chgData name="Sigurd Hagen Tullander" userId="755fdb65-bb34-450f-b010-0ed6fa16191b" providerId="ADAL" clId="{7A32E7C1-252D-4308-8AFA-3D9F155F0F62}" dt="2019-09-12T14:51:26.114" v="77" actId="14100"/>
          <ac:cxnSpMkLst>
            <pc:docMk/>
            <pc:sldMk cId="2958653441" sldId="257"/>
            <ac:cxnSpMk id="89" creationId="{87C8FE08-55ED-46F4-BB40-C9E09AECFB7F}"/>
          </ac:cxnSpMkLst>
        </pc:cxnChg>
        <pc:cxnChg chg="add mod">
          <ac:chgData name="Sigurd Hagen Tullander" userId="755fdb65-bb34-450f-b010-0ed6fa16191b" providerId="ADAL" clId="{7A32E7C1-252D-4308-8AFA-3D9F155F0F62}" dt="2019-09-12T14:51:42.337" v="83" actId="1076"/>
          <ac:cxnSpMkLst>
            <pc:docMk/>
            <pc:sldMk cId="2958653441" sldId="257"/>
            <ac:cxnSpMk id="90" creationId="{FCBF2D62-9845-40CF-BC4F-3F1CE5610814}"/>
          </ac:cxnSpMkLst>
        </pc:cxnChg>
        <pc:cxnChg chg="add mod">
          <ac:chgData name="Sigurd Hagen Tullander" userId="755fdb65-bb34-450f-b010-0ed6fa16191b" providerId="ADAL" clId="{7A32E7C1-252D-4308-8AFA-3D9F155F0F62}" dt="2019-09-12T14:52:28.032" v="92" actId="14100"/>
          <ac:cxnSpMkLst>
            <pc:docMk/>
            <pc:sldMk cId="2958653441" sldId="257"/>
            <ac:cxnSpMk id="93" creationId="{74499CAF-F0A1-4473-9A29-EA419327720A}"/>
          </ac:cxnSpMkLst>
        </pc:cxnChg>
        <pc:cxnChg chg="add mod">
          <ac:chgData name="Sigurd Hagen Tullander" userId="755fdb65-bb34-450f-b010-0ed6fa16191b" providerId="ADAL" clId="{7A32E7C1-252D-4308-8AFA-3D9F155F0F62}" dt="2019-09-12T14:52:50.857" v="98" actId="14100"/>
          <ac:cxnSpMkLst>
            <pc:docMk/>
            <pc:sldMk cId="2958653441" sldId="257"/>
            <ac:cxnSpMk id="97" creationId="{E2E1751E-A358-447D-BCD9-2C4F951426FA}"/>
          </ac:cxnSpMkLst>
        </pc:cxnChg>
      </pc:sldChg>
      <pc:sldChg chg="addSp delSp modSp add">
        <pc:chgData name="Sigurd Hagen Tullander" userId="755fdb65-bb34-450f-b010-0ed6fa16191b" providerId="ADAL" clId="{7A32E7C1-252D-4308-8AFA-3D9F155F0F62}" dt="2019-09-12T15:35:28.900" v="382" actId="1076"/>
        <pc:sldMkLst>
          <pc:docMk/>
          <pc:sldMk cId="4016680966" sldId="260"/>
        </pc:sldMkLst>
        <pc:spChg chg="add mod">
          <ac:chgData name="Sigurd Hagen Tullander" userId="755fdb65-bb34-450f-b010-0ed6fa16191b" providerId="ADAL" clId="{7A32E7C1-252D-4308-8AFA-3D9F155F0F62}" dt="2019-09-12T15:14:03.484" v="157" actId="164"/>
          <ac:spMkLst>
            <pc:docMk/>
            <pc:sldMk cId="4016680966" sldId="260"/>
            <ac:spMk id="2" creationId="{42836D60-D95D-4873-BD78-0D7AA3AD2E0A}"/>
          </ac:spMkLst>
        </pc:spChg>
        <pc:spChg chg="del">
          <ac:chgData name="Sigurd Hagen Tullander" userId="755fdb65-bb34-450f-b010-0ed6fa16191b" providerId="ADAL" clId="{7A32E7C1-252D-4308-8AFA-3D9F155F0F62}" dt="2019-09-12T15:20:55.222" v="217" actId="478"/>
          <ac:spMkLst>
            <pc:docMk/>
            <pc:sldMk cId="4016680966" sldId="260"/>
            <ac:spMk id="12" creationId="{795A9EC1-7085-47DF-ABFA-285F8A731262}"/>
          </ac:spMkLst>
        </pc:spChg>
        <pc:spChg chg="del">
          <ac:chgData name="Sigurd Hagen Tullander" userId="755fdb65-bb34-450f-b010-0ed6fa16191b" providerId="ADAL" clId="{7A32E7C1-252D-4308-8AFA-3D9F155F0F62}" dt="2019-09-12T15:20:55.222" v="217" actId="478"/>
          <ac:spMkLst>
            <pc:docMk/>
            <pc:sldMk cId="4016680966" sldId="260"/>
            <ac:spMk id="39" creationId="{7494F59E-24B5-4B7B-82D0-BDA6AAA5D668}"/>
          </ac:spMkLst>
        </pc:spChg>
        <pc:spChg chg="del">
          <ac:chgData name="Sigurd Hagen Tullander" userId="755fdb65-bb34-450f-b010-0ed6fa16191b" providerId="ADAL" clId="{7A32E7C1-252D-4308-8AFA-3D9F155F0F62}" dt="2019-09-12T15:20:55.222" v="217" actId="478"/>
          <ac:spMkLst>
            <pc:docMk/>
            <pc:sldMk cId="4016680966" sldId="260"/>
            <ac:spMk id="45" creationId="{53920256-33B1-44DD-8B95-DBF5FCFEAA13}"/>
          </ac:spMkLst>
        </pc:spChg>
        <pc:spChg chg="add mod">
          <ac:chgData name="Sigurd Hagen Tullander" userId="755fdb65-bb34-450f-b010-0ed6fa16191b" providerId="ADAL" clId="{7A32E7C1-252D-4308-8AFA-3D9F155F0F62}" dt="2019-09-12T15:15:24.321" v="160" actId="1076"/>
          <ac:spMkLst>
            <pc:docMk/>
            <pc:sldMk cId="4016680966" sldId="260"/>
            <ac:spMk id="51" creationId="{4459AEF3-0AA1-4A30-9B0E-F37E3784B546}"/>
          </ac:spMkLst>
        </pc:spChg>
        <pc:spChg chg="add mod">
          <ac:chgData name="Sigurd Hagen Tullander" userId="755fdb65-bb34-450f-b010-0ed6fa16191b" providerId="ADAL" clId="{7A32E7C1-252D-4308-8AFA-3D9F155F0F62}" dt="2019-09-12T15:14:53.723" v="158" actId="1076"/>
          <ac:spMkLst>
            <pc:docMk/>
            <pc:sldMk cId="4016680966" sldId="260"/>
            <ac:spMk id="52" creationId="{AE25D0F6-0039-4DE2-AA25-06C69623C4AF}"/>
          </ac:spMkLst>
        </pc:spChg>
        <pc:spChg chg="add mod">
          <ac:chgData name="Sigurd Hagen Tullander" userId="755fdb65-bb34-450f-b010-0ed6fa16191b" providerId="ADAL" clId="{7A32E7C1-252D-4308-8AFA-3D9F155F0F62}" dt="2019-09-12T14:47:08.518" v="21" actId="164"/>
          <ac:spMkLst>
            <pc:docMk/>
            <pc:sldMk cId="4016680966" sldId="260"/>
            <ac:spMk id="56" creationId="{A6AF2397-70B8-482B-9BFE-F865B8D215E8}"/>
          </ac:spMkLst>
        </pc:spChg>
        <pc:spChg chg="add mod">
          <ac:chgData name="Sigurd Hagen Tullander" userId="755fdb65-bb34-450f-b010-0ed6fa16191b" providerId="ADAL" clId="{7A32E7C1-252D-4308-8AFA-3D9F155F0F62}" dt="2019-09-12T15:25:37.740" v="268" actId="1076"/>
          <ac:spMkLst>
            <pc:docMk/>
            <pc:sldMk cId="4016680966" sldId="260"/>
            <ac:spMk id="77" creationId="{56F02065-CB50-42E6-9D1F-C0C2AEADEED7}"/>
          </ac:spMkLst>
        </pc:spChg>
        <pc:spChg chg="add mod">
          <ac:chgData name="Sigurd Hagen Tullander" userId="755fdb65-bb34-450f-b010-0ed6fa16191b" providerId="ADAL" clId="{7A32E7C1-252D-4308-8AFA-3D9F155F0F62}" dt="2019-09-12T15:26:10.869" v="278" actId="1076"/>
          <ac:spMkLst>
            <pc:docMk/>
            <pc:sldMk cId="4016680966" sldId="260"/>
            <ac:spMk id="78" creationId="{A5C0DCDB-807F-449B-B08A-DBD0102B3E5C}"/>
          </ac:spMkLst>
        </pc:spChg>
        <pc:spChg chg="add mod">
          <ac:chgData name="Sigurd Hagen Tullander" userId="755fdb65-bb34-450f-b010-0ed6fa16191b" providerId="ADAL" clId="{7A32E7C1-252D-4308-8AFA-3D9F155F0F62}" dt="2019-09-12T15:25:32.162" v="267" actId="1076"/>
          <ac:spMkLst>
            <pc:docMk/>
            <pc:sldMk cId="4016680966" sldId="260"/>
            <ac:spMk id="79" creationId="{78174614-5FED-4747-B16F-F2273DC019FC}"/>
          </ac:spMkLst>
        </pc:spChg>
        <pc:spChg chg="add mod">
          <ac:chgData name="Sigurd Hagen Tullander" userId="755fdb65-bb34-450f-b010-0ed6fa16191b" providerId="ADAL" clId="{7A32E7C1-252D-4308-8AFA-3D9F155F0F62}" dt="2019-09-12T15:25:26.857" v="266" actId="1076"/>
          <ac:spMkLst>
            <pc:docMk/>
            <pc:sldMk cId="4016680966" sldId="260"/>
            <ac:spMk id="80" creationId="{98EF5D13-BB13-4E21-8D65-5D64BF34A142}"/>
          </ac:spMkLst>
        </pc:spChg>
        <pc:spChg chg="add mod">
          <ac:chgData name="Sigurd Hagen Tullander" userId="755fdb65-bb34-450f-b010-0ed6fa16191b" providerId="ADAL" clId="{7A32E7C1-252D-4308-8AFA-3D9F155F0F62}" dt="2019-09-12T15:27:34.025" v="304" actId="1076"/>
          <ac:spMkLst>
            <pc:docMk/>
            <pc:sldMk cId="4016680966" sldId="260"/>
            <ac:spMk id="91" creationId="{CDC61F7B-C37D-48B8-AA53-95E8CD2C465B}"/>
          </ac:spMkLst>
        </pc:spChg>
        <pc:spChg chg="add del">
          <ac:chgData name="Sigurd Hagen Tullander" userId="755fdb65-bb34-450f-b010-0ed6fa16191b" providerId="ADAL" clId="{7A32E7C1-252D-4308-8AFA-3D9F155F0F62}" dt="2019-09-12T15:27:38.812" v="306"/>
          <ac:spMkLst>
            <pc:docMk/>
            <pc:sldMk cId="4016680966" sldId="260"/>
            <ac:spMk id="92" creationId="{7F6B1A72-300C-456E-A1DA-70B0FD64DBB5}"/>
          </ac:spMkLst>
        </pc:spChg>
        <pc:spChg chg="add mod">
          <ac:chgData name="Sigurd Hagen Tullander" userId="755fdb65-bb34-450f-b010-0ed6fa16191b" providerId="ADAL" clId="{7A32E7C1-252D-4308-8AFA-3D9F155F0F62}" dt="2019-09-12T15:27:43.862" v="308" actId="1076"/>
          <ac:spMkLst>
            <pc:docMk/>
            <pc:sldMk cId="4016680966" sldId="260"/>
            <ac:spMk id="93" creationId="{C12A1F6B-7DB3-4D18-8EAB-EA7718369B15}"/>
          </ac:spMkLst>
        </pc:spChg>
        <pc:spChg chg="add mod">
          <ac:chgData name="Sigurd Hagen Tullander" userId="755fdb65-bb34-450f-b010-0ed6fa16191b" providerId="ADAL" clId="{7A32E7C1-252D-4308-8AFA-3D9F155F0F62}" dt="2019-09-12T15:27:57.195" v="310" actId="1076"/>
          <ac:spMkLst>
            <pc:docMk/>
            <pc:sldMk cId="4016680966" sldId="260"/>
            <ac:spMk id="94" creationId="{00034E47-E717-4365-9E87-4142A621A6B2}"/>
          </ac:spMkLst>
        </pc:spChg>
        <pc:spChg chg="add mod">
          <ac:chgData name="Sigurd Hagen Tullander" userId="755fdb65-bb34-450f-b010-0ed6fa16191b" providerId="ADAL" clId="{7A32E7C1-252D-4308-8AFA-3D9F155F0F62}" dt="2019-09-12T15:28:09.431" v="312" actId="1076"/>
          <ac:spMkLst>
            <pc:docMk/>
            <pc:sldMk cId="4016680966" sldId="260"/>
            <ac:spMk id="95" creationId="{A7987A7D-075A-4768-BA95-2D9A78C7D039}"/>
          </ac:spMkLst>
        </pc:spChg>
        <pc:spChg chg="add mod">
          <ac:chgData name="Sigurd Hagen Tullander" userId="755fdb65-bb34-450f-b010-0ed6fa16191b" providerId="ADAL" clId="{7A32E7C1-252D-4308-8AFA-3D9F155F0F62}" dt="2019-09-12T15:32:01.979" v="376" actId="1076"/>
          <ac:spMkLst>
            <pc:docMk/>
            <pc:sldMk cId="4016680966" sldId="260"/>
            <ac:spMk id="99" creationId="{057F57E7-4EB3-4C87-822B-F4AF822CC265}"/>
          </ac:spMkLst>
        </pc:spChg>
        <pc:spChg chg="add mod">
          <ac:chgData name="Sigurd Hagen Tullander" userId="755fdb65-bb34-450f-b010-0ed6fa16191b" providerId="ADAL" clId="{7A32E7C1-252D-4308-8AFA-3D9F155F0F62}" dt="2019-09-12T15:32:08.933" v="380" actId="1076"/>
          <ac:spMkLst>
            <pc:docMk/>
            <pc:sldMk cId="4016680966" sldId="260"/>
            <ac:spMk id="100" creationId="{65EF1D0D-BDC7-4DEA-9D9F-15343CB8DFAB}"/>
          </ac:spMkLst>
        </pc:spChg>
        <pc:spChg chg="add mod">
          <ac:chgData name="Sigurd Hagen Tullander" userId="755fdb65-bb34-450f-b010-0ed6fa16191b" providerId="ADAL" clId="{7A32E7C1-252D-4308-8AFA-3D9F155F0F62}" dt="2019-09-12T15:29:09.960" v="336" actId="20577"/>
          <ac:spMkLst>
            <pc:docMk/>
            <pc:sldMk cId="4016680966" sldId="260"/>
            <ac:spMk id="101" creationId="{8332E3FF-7BA0-4049-995D-476C16DE03CA}"/>
          </ac:spMkLst>
        </pc:spChg>
        <pc:spChg chg="add del">
          <ac:chgData name="Sigurd Hagen Tullander" userId="755fdb65-bb34-450f-b010-0ed6fa16191b" providerId="ADAL" clId="{7A32E7C1-252D-4308-8AFA-3D9F155F0F62}" dt="2019-09-12T15:29:18.078" v="338"/>
          <ac:spMkLst>
            <pc:docMk/>
            <pc:sldMk cId="4016680966" sldId="260"/>
            <ac:spMk id="102" creationId="{9F310174-E7D7-452F-B5FC-F052E93AE7A9}"/>
          </ac:spMkLst>
        </pc:spChg>
        <pc:spChg chg="add mod">
          <ac:chgData name="Sigurd Hagen Tullander" userId="755fdb65-bb34-450f-b010-0ed6fa16191b" providerId="ADAL" clId="{7A32E7C1-252D-4308-8AFA-3D9F155F0F62}" dt="2019-09-12T15:29:41.150" v="354" actId="20577"/>
          <ac:spMkLst>
            <pc:docMk/>
            <pc:sldMk cId="4016680966" sldId="260"/>
            <ac:spMk id="103" creationId="{05DEA3FC-8541-4C0E-B0FD-DA6D6A3D6D15}"/>
          </ac:spMkLst>
        </pc:spChg>
        <pc:spChg chg="add mod">
          <ac:chgData name="Sigurd Hagen Tullander" userId="755fdb65-bb34-450f-b010-0ed6fa16191b" providerId="ADAL" clId="{7A32E7C1-252D-4308-8AFA-3D9F155F0F62}" dt="2019-09-12T15:29:50.298" v="358" actId="20577"/>
          <ac:spMkLst>
            <pc:docMk/>
            <pc:sldMk cId="4016680966" sldId="260"/>
            <ac:spMk id="104" creationId="{329620E9-075C-4410-80DB-62344FF67E63}"/>
          </ac:spMkLst>
        </pc:spChg>
        <pc:spChg chg="add mod">
          <ac:chgData name="Sigurd Hagen Tullander" userId="755fdb65-bb34-450f-b010-0ed6fa16191b" providerId="ADAL" clId="{7A32E7C1-252D-4308-8AFA-3D9F155F0F62}" dt="2019-09-12T15:30:05.810" v="364" actId="20577"/>
          <ac:spMkLst>
            <pc:docMk/>
            <pc:sldMk cId="4016680966" sldId="260"/>
            <ac:spMk id="105" creationId="{9F02086A-6A2C-46D7-8EDC-CE8FEAB5A285}"/>
          </ac:spMkLst>
        </pc:spChg>
        <pc:spChg chg="add del">
          <ac:chgData name="Sigurd Hagen Tullander" userId="755fdb65-bb34-450f-b010-0ed6fa16191b" providerId="ADAL" clId="{7A32E7C1-252D-4308-8AFA-3D9F155F0F62}" dt="2019-09-12T15:30:16.860" v="366"/>
          <ac:spMkLst>
            <pc:docMk/>
            <pc:sldMk cId="4016680966" sldId="260"/>
            <ac:spMk id="106" creationId="{E137FB7D-B086-4BD8-8C7B-805B83C66990}"/>
          </ac:spMkLst>
        </pc:spChg>
        <pc:spChg chg="add mod">
          <ac:chgData name="Sigurd Hagen Tullander" userId="755fdb65-bb34-450f-b010-0ed6fa16191b" providerId="ADAL" clId="{7A32E7C1-252D-4308-8AFA-3D9F155F0F62}" dt="2019-09-12T15:30:44.259" v="372" actId="16959"/>
          <ac:spMkLst>
            <pc:docMk/>
            <pc:sldMk cId="4016680966" sldId="260"/>
            <ac:spMk id="107" creationId="{F4BFB28E-D328-4959-B489-5E30B93B43E8}"/>
          </ac:spMkLst>
        </pc:s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3" creationId="{7F86E75B-4D54-452D-9145-D7FA2201D843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6" creationId="{C2B29D09-CA25-4872-A7D7-88033FA5E472}"/>
          </ac:grpSpMkLst>
        </pc:grpChg>
        <pc:grpChg chg="add del mod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13" creationId="{E1962DF4-6E3F-42F9-B987-FC4B13CEB983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14" creationId="{D3FA51BD-DF94-44C5-80E4-B0EF2DF85F92}"/>
          </ac:grpSpMkLst>
        </pc:grpChg>
        <pc:grpChg chg="add del mod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26" creationId="{E35CAAEE-37D2-4F5C-8B41-C168CC0A6A8C}"/>
          </ac:grpSpMkLst>
        </pc:grpChg>
        <pc:grpChg chg="add mod">
          <ac:chgData name="Sigurd Hagen Tullander" userId="755fdb65-bb34-450f-b010-0ed6fa16191b" providerId="ADAL" clId="{7A32E7C1-252D-4308-8AFA-3D9F155F0F62}" dt="2019-09-12T15:35:28.900" v="382" actId="1076"/>
          <ac:grpSpMkLst>
            <pc:docMk/>
            <pc:sldMk cId="4016680966" sldId="260"/>
            <ac:grpSpMk id="30" creationId="{30CCBD57-10C4-41DA-8C2B-337403D5D0E1}"/>
          </ac:grpSpMkLst>
        </pc:grpChg>
        <pc:grpChg chg="add mod">
          <ac:chgData name="Sigurd Hagen Tullander" userId="755fdb65-bb34-450f-b010-0ed6fa16191b" providerId="ADAL" clId="{7A32E7C1-252D-4308-8AFA-3D9F155F0F62}" dt="2019-09-12T15:25:21.812" v="264" actId="1076"/>
          <ac:grpSpMkLst>
            <pc:docMk/>
            <pc:sldMk cId="4016680966" sldId="260"/>
            <ac:grpSpMk id="57" creationId="{18336609-D102-4C5B-969F-6D898502E798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58" creationId="{1B1CF763-4029-4282-A8B2-A574F2E53407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59" creationId="{E0FC7EB5-BF23-4C6F-BD81-23D80415753B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63" creationId="{0FBA29CB-E027-4F65-AC33-9369904B09E2}"/>
          </ac:grpSpMkLst>
        </pc:grpChg>
        <pc:grpChg chg="del mod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65" creationId="{C8666BE5-EDD3-4953-844C-C9B5D08ACE74}"/>
          </ac:grpSpMkLst>
        </pc:grpChg>
        <pc:grpChg chg="del">
          <ac:chgData name="Sigurd Hagen Tullander" userId="755fdb65-bb34-450f-b010-0ed6fa16191b" providerId="ADAL" clId="{7A32E7C1-252D-4308-8AFA-3D9F155F0F62}" dt="2019-09-12T15:20:55.222" v="217" actId="478"/>
          <ac:grpSpMkLst>
            <pc:docMk/>
            <pc:sldMk cId="4016680966" sldId="260"/>
            <ac:grpSpMk id="69" creationId="{1FA890B7-FD24-4C87-BE91-B59B4EDA003A}"/>
          </ac:grpSpMkLst>
        </pc:grpChg>
        <pc:cxnChg chg="del">
          <ac:chgData name="Sigurd Hagen Tullander" userId="755fdb65-bb34-450f-b010-0ed6fa16191b" providerId="ADAL" clId="{7A32E7C1-252D-4308-8AFA-3D9F155F0F62}" dt="2019-09-12T15:20:55.222" v="217" actId="478"/>
          <ac:cxnSpMkLst>
            <pc:docMk/>
            <pc:sldMk cId="4016680966" sldId="260"/>
            <ac:cxnSpMk id="33" creationId="{B30EEF1B-8A49-4DB3-A5D0-B3EF389E90A5}"/>
          </ac:cxnSpMkLst>
        </pc:cxnChg>
        <pc:cxnChg chg="add mod">
          <ac:chgData name="Sigurd Hagen Tullander" userId="755fdb65-bb34-450f-b010-0ed6fa16191b" providerId="ADAL" clId="{7A32E7C1-252D-4308-8AFA-3D9F155F0F62}" dt="2019-09-12T14:47:08.518" v="21" actId="164"/>
          <ac:cxnSpMkLst>
            <pc:docMk/>
            <pc:sldMk cId="4016680966" sldId="260"/>
            <ac:cxnSpMk id="46" creationId="{66600A12-4A03-47DF-BBF7-2BC8AB8DCB89}"/>
          </ac:cxnSpMkLst>
        </pc:cxnChg>
        <pc:cxnChg chg="add mod">
          <ac:chgData name="Sigurd Hagen Tullander" userId="755fdb65-bb34-450f-b010-0ed6fa16191b" providerId="ADAL" clId="{7A32E7C1-252D-4308-8AFA-3D9F155F0F62}" dt="2019-09-12T14:47:08.518" v="21" actId="164"/>
          <ac:cxnSpMkLst>
            <pc:docMk/>
            <pc:sldMk cId="4016680966" sldId="260"/>
            <ac:cxnSpMk id="47" creationId="{1DAF432A-A271-4199-8065-F5B450F232E0}"/>
          </ac:cxnSpMkLst>
        </pc:cxnChg>
        <pc:cxnChg chg="add mod">
          <ac:chgData name="Sigurd Hagen Tullander" userId="755fdb65-bb34-450f-b010-0ed6fa16191b" providerId="ADAL" clId="{7A32E7C1-252D-4308-8AFA-3D9F155F0F62}" dt="2019-09-12T14:47:08.518" v="21" actId="164"/>
          <ac:cxnSpMkLst>
            <pc:docMk/>
            <pc:sldMk cId="4016680966" sldId="260"/>
            <ac:cxnSpMk id="50" creationId="{B0F67ADE-31C6-4F2B-98CD-8174DC4FECD1}"/>
          </ac:cxnSpMkLst>
        </pc:cxnChg>
        <pc:cxnChg chg="del">
          <ac:chgData name="Sigurd Hagen Tullander" userId="755fdb65-bb34-450f-b010-0ed6fa16191b" providerId="ADAL" clId="{7A32E7C1-252D-4308-8AFA-3D9F155F0F62}" dt="2019-09-12T15:20:55.222" v="217" actId="478"/>
          <ac:cxnSpMkLst>
            <pc:docMk/>
            <pc:sldMk cId="4016680966" sldId="260"/>
            <ac:cxnSpMk id="64" creationId="{69DB3044-5C80-4148-9FEA-06D1725AA728}"/>
          </ac:cxnSpMkLst>
        </pc:cxnChg>
        <pc:cxnChg chg="del">
          <ac:chgData name="Sigurd Hagen Tullander" userId="755fdb65-bb34-450f-b010-0ed6fa16191b" providerId="ADAL" clId="{7A32E7C1-252D-4308-8AFA-3D9F155F0F62}" dt="2019-09-12T15:20:55.222" v="217" actId="478"/>
          <ac:cxnSpMkLst>
            <pc:docMk/>
            <pc:sldMk cId="4016680966" sldId="260"/>
            <ac:cxnSpMk id="73" creationId="{6F392561-96BC-4917-84B0-68663C399DA1}"/>
          </ac:cxnSpMkLst>
        </pc:cxnChg>
        <pc:cxnChg chg="del">
          <ac:chgData name="Sigurd Hagen Tullander" userId="755fdb65-bb34-450f-b010-0ed6fa16191b" providerId="ADAL" clId="{7A32E7C1-252D-4308-8AFA-3D9F155F0F62}" dt="2019-09-12T15:20:55.222" v="217" actId="478"/>
          <ac:cxnSpMkLst>
            <pc:docMk/>
            <pc:sldMk cId="4016680966" sldId="260"/>
            <ac:cxnSpMk id="75" creationId="{45D21559-9D56-4830-BBAA-EFE7F6814869}"/>
          </ac:cxnSpMkLst>
        </pc:cxnChg>
        <pc:cxnChg chg="add mod">
          <ac:chgData name="Sigurd Hagen Tullander" userId="755fdb65-bb34-450f-b010-0ed6fa16191b" providerId="ADAL" clId="{7A32E7C1-252D-4308-8AFA-3D9F155F0F62}" dt="2019-09-12T15:29:22.349" v="341" actId="1076"/>
          <ac:cxnSpMkLst>
            <pc:docMk/>
            <pc:sldMk cId="4016680966" sldId="260"/>
            <ac:cxnSpMk id="81" creationId="{7B38572E-56C8-4800-91EE-00A15C0DF317}"/>
          </ac:cxnSpMkLst>
        </pc:cxnChg>
        <pc:cxnChg chg="add mod">
          <ac:chgData name="Sigurd Hagen Tullander" userId="755fdb65-bb34-450f-b010-0ed6fa16191b" providerId="ADAL" clId="{7A32E7C1-252D-4308-8AFA-3D9F155F0F62}" dt="2019-09-12T15:28:16.054" v="314" actId="14100"/>
          <ac:cxnSpMkLst>
            <pc:docMk/>
            <pc:sldMk cId="4016680966" sldId="260"/>
            <ac:cxnSpMk id="82" creationId="{B97CD206-B13C-4C58-A7F9-6AA60608BDFC}"/>
          </ac:cxnSpMkLst>
        </pc:cxnChg>
        <pc:cxnChg chg="add mod">
          <ac:chgData name="Sigurd Hagen Tullander" userId="755fdb65-bb34-450f-b010-0ed6fa16191b" providerId="ADAL" clId="{7A32E7C1-252D-4308-8AFA-3D9F155F0F62}" dt="2019-09-12T15:28:20.223" v="315" actId="14100"/>
          <ac:cxnSpMkLst>
            <pc:docMk/>
            <pc:sldMk cId="4016680966" sldId="260"/>
            <ac:cxnSpMk id="83" creationId="{66CD74CE-E530-4716-8067-575465443DAF}"/>
          </ac:cxnSpMkLst>
        </pc:cxnChg>
        <pc:cxnChg chg="add mod">
          <ac:chgData name="Sigurd Hagen Tullander" userId="755fdb65-bb34-450f-b010-0ed6fa16191b" providerId="ADAL" clId="{7A32E7C1-252D-4308-8AFA-3D9F155F0F62}" dt="2019-09-12T15:26:32.535" v="284" actId="14100"/>
          <ac:cxnSpMkLst>
            <pc:docMk/>
            <pc:sldMk cId="4016680966" sldId="260"/>
            <ac:cxnSpMk id="84" creationId="{3FC43E77-C6B2-4583-91A6-7473646D00AB}"/>
          </ac:cxnSpMkLst>
        </pc:cxnChg>
        <pc:cxnChg chg="add mod">
          <ac:chgData name="Sigurd Hagen Tullander" userId="755fdb65-bb34-450f-b010-0ed6fa16191b" providerId="ADAL" clId="{7A32E7C1-252D-4308-8AFA-3D9F155F0F62}" dt="2019-09-12T15:26:41.346" v="287" actId="14100"/>
          <ac:cxnSpMkLst>
            <pc:docMk/>
            <pc:sldMk cId="4016680966" sldId="260"/>
            <ac:cxnSpMk id="85" creationId="{9BC67F73-1B62-46F3-BDB9-0681E689BED9}"/>
          </ac:cxnSpMkLst>
        </pc:cxnChg>
        <pc:cxnChg chg="add mod">
          <ac:chgData name="Sigurd Hagen Tullander" userId="755fdb65-bb34-450f-b010-0ed6fa16191b" providerId="ADAL" clId="{7A32E7C1-252D-4308-8AFA-3D9F155F0F62}" dt="2019-09-12T15:26:47.808" v="290" actId="14100"/>
          <ac:cxnSpMkLst>
            <pc:docMk/>
            <pc:sldMk cId="4016680966" sldId="260"/>
            <ac:cxnSpMk id="86" creationId="{13E5F8C7-A7AC-4C63-9A22-E9C50CB0F608}"/>
          </ac:cxnSpMkLst>
        </pc:cxnChg>
        <pc:cxnChg chg="add mod">
          <ac:chgData name="Sigurd Hagen Tullander" userId="755fdb65-bb34-450f-b010-0ed6fa16191b" providerId="ADAL" clId="{7A32E7C1-252D-4308-8AFA-3D9F155F0F62}" dt="2019-09-12T15:26:56.228" v="293" actId="14100"/>
          <ac:cxnSpMkLst>
            <pc:docMk/>
            <pc:sldMk cId="4016680966" sldId="260"/>
            <ac:cxnSpMk id="87" creationId="{5CAFF695-51EC-44CF-A254-D605A7EE5875}"/>
          </ac:cxnSpMkLst>
        </pc:cxnChg>
        <pc:cxnChg chg="add mod">
          <ac:chgData name="Sigurd Hagen Tullander" userId="755fdb65-bb34-450f-b010-0ed6fa16191b" providerId="ADAL" clId="{7A32E7C1-252D-4308-8AFA-3D9F155F0F62}" dt="2019-09-12T15:27:03.643" v="296" actId="14100"/>
          <ac:cxnSpMkLst>
            <pc:docMk/>
            <pc:sldMk cId="4016680966" sldId="260"/>
            <ac:cxnSpMk id="88" creationId="{44772D45-5E5B-4BA3-8156-1C67133FDAC4}"/>
          </ac:cxnSpMkLst>
        </pc:cxnChg>
        <pc:cxnChg chg="add mod">
          <ac:chgData name="Sigurd Hagen Tullander" userId="755fdb65-bb34-450f-b010-0ed6fa16191b" providerId="ADAL" clId="{7A32E7C1-252D-4308-8AFA-3D9F155F0F62}" dt="2019-09-12T15:27:11.811" v="299" actId="14100"/>
          <ac:cxnSpMkLst>
            <pc:docMk/>
            <pc:sldMk cId="4016680966" sldId="260"/>
            <ac:cxnSpMk id="89" creationId="{47B15B74-81BA-4192-A902-6B556600E436}"/>
          </ac:cxnSpMkLst>
        </pc:cxnChg>
        <pc:cxnChg chg="add mod">
          <ac:chgData name="Sigurd Hagen Tullander" userId="755fdb65-bb34-450f-b010-0ed6fa16191b" providerId="ADAL" clId="{7A32E7C1-252D-4308-8AFA-3D9F155F0F62}" dt="2019-09-12T15:27:18.544" v="302" actId="14100"/>
          <ac:cxnSpMkLst>
            <pc:docMk/>
            <pc:sldMk cId="4016680966" sldId="260"/>
            <ac:cxnSpMk id="90" creationId="{43E92A25-D4B1-4826-B481-B9707BFF9565}"/>
          </ac:cxnSpMkLst>
        </pc:cxnChg>
      </pc:sldChg>
      <pc:sldChg chg="addSp delSp modSp add ord">
        <pc:chgData name="Sigurd Hagen Tullander" userId="755fdb65-bb34-450f-b010-0ed6fa16191b" providerId="ADAL" clId="{7A32E7C1-252D-4308-8AFA-3D9F155F0F62}" dt="2019-09-12T15:19:57.736" v="215" actId="1076"/>
        <pc:sldMkLst>
          <pc:docMk/>
          <pc:sldMk cId="194005842" sldId="261"/>
        </pc:sldMkLst>
        <pc:spChg chg="del">
          <ac:chgData name="Sigurd Hagen Tullander" userId="755fdb65-bb34-450f-b010-0ed6fa16191b" providerId="ADAL" clId="{7A32E7C1-252D-4308-8AFA-3D9F155F0F62}" dt="2019-09-12T15:11:54.541" v="138" actId="478"/>
          <ac:spMkLst>
            <pc:docMk/>
            <pc:sldMk cId="194005842" sldId="261"/>
            <ac:spMk id="12" creationId="{795A9EC1-7085-47DF-ABFA-285F8A731262}"/>
          </ac:spMkLst>
        </pc:spChg>
        <pc:spChg chg="del">
          <ac:chgData name="Sigurd Hagen Tullander" userId="755fdb65-bb34-450f-b010-0ed6fa16191b" providerId="ADAL" clId="{7A32E7C1-252D-4308-8AFA-3D9F155F0F62}" dt="2019-09-12T15:11:54.541" v="138" actId="478"/>
          <ac:spMkLst>
            <pc:docMk/>
            <pc:sldMk cId="194005842" sldId="261"/>
            <ac:spMk id="39" creationId="{7494F59E-24B5-4B7B-82D0-BDA6AAA5D668}"/>
          </ac:spMkLst>
        </pc:spChg>
        <pc:spChg chg="del">
          <ac:chgData name="Sigurd Hagen Tullander" userId="755fdb65-bb34-450f-b010-0ed6fa16191b" providerId="ADAL" clId="{7A32E7C1-252D-4308-8AFA-3D9F155F0F62}" dt="2019-09-12T15:11:54.541" v="138" actId="478"/>
          <ac:spMkLst>
            <pc:docMk/>
            <pc:sldMk cId="194005842" sldId="261"/>
            <ac:spMk id="45" creationId="{53920256-33B1-44DD-8B95-DBF5FCFEAA13}"/>
          </ac:spMkLst>
        </pc:spChg>
        <pc:spChg chg="mod topLvl">
          <ac:chgData name="Sigurd Hagen Tullander" userId="755fdb65-bb34-450f-b010-0ed6fa16191b" providerId="ADAL" clId="{7A32E7C1-252D-4308-8AFA-3D9F155F0F62}" dt="2019-09-12T15:12:09.604" v="142" actId="1076"/>
          <ac:spMkLst>
            <pc:docMk/>
            <pc:sldMk cId="194005842" sldId="261"/>
            <ac:spMk id="52" creationId="{FB48CABC-CA49-4963-939B-CF1FA9B7FE47}"/>
          </ac:spMkLst>
        </pc:spChg>
        <pc:spChg chg="del topLvl">
          <ac:chgData name="Sigurd Hagen Tullander" userId="755fdb65-bb34-450f-b010-0ed6fa16191b" providerId="ADAL" clId="{7A32E7C1-252D-4308-8AFA-3D9F155F0F62}" dt="2019-09-12T15:12:05.283" v="141" actId="478"/>
          <ac:spMkLst>
            <pc:docMk/>
            <pc:sldMk cId="194005842" sldId="261"/>
            <ac:spMk id="57" creationId="{548145FA-E2D9-4007-90A0-F93668EB9057}"/>
          </ac:spMkLst>
        </pc:spChg>
        <pc:spChg chg="del">
          <ac:chgData name="Sigurd Hagen Tullander" userId="755fdb65-bb34-450f-b010-0ed6fa16191b" providerId="ADAL" clId="{7A32E7C1-252D-4308-8AFA-3D9F155F0F62}" dt="2019-09-12T15:12:01.546" v="140" actId="478"/>
          <ac:spMkLst>
            <pc:docMk/>
            <pc:sldMk cId="194005842" sldId="261"/>
            <ac:spMk id="74" creationId="{04731F60-CC59-4DE7-B6C4-D39EAE63CF6A}"/>
          </ac:spMkLst>
        </pc:spChg>
        <pc:spChg chg="add mod">
          <ac:chgData name="Sigurd Hagen Tullander" userId="755fdb65-bb34-450f-b010-0ed6fa16191b" providerId="ADAL" clId="{7A32E7C1-252D-4308-8AFA-3D9F155F0F62}" dt="2019-09-12T15:12:31.374" v="144" actId="1076"/>
          <ac:spMkLst>
            <pc:docMk/>
            <pc:sldMk cId="194005842" sldId="261"/>
            <ac:spMk id="76" creationId="{51D71354-02AF-4359-A67D-0F9C11F02907}"/>
          </ac:spMkLst>
        </pc:spChg>
        <pc:spChg chg="add mod">
          <ac:chgData name="Sigurd Hagen Tullander" userId="755fdb65-bb34-450f-b010-0ed6fa16191b" providerId="ADAL" clId="{7A32E7C1-252D-4308-8AFA-3D9F155F0F62}" dt="2019-09-12T15:17:13.128" v="183" actId="1076"/>
          <ac:spMkLst>
            <pc:docMk/>
            <pc:sldMk cId="194005842" sldId="261"/>
            <ac:spMk id="89" creationId="{B3D4E13E-DBE8-495E-8719-62D11B8991B7}"/>
          </ac:spMkLst>
        </pc:spChg>
        <pc:spChg chg="add mod">
          <ac:chgData name="Sigurd Hagen Tullander" userId="755fdb65-bb34-450f-b010-0ed6fa16191b" providerId="ADAL" clId="{7A32E7C1-252D-4308-8AFA-3D9F155F0F62}" dt="2019-09-12T15:18:21.840" v="205" actId="1076"/>
          <ac:spMkLst>
            <pc:docMk/>
            <pc:sldMk cId="194005842" sldId="261"/>
            <ac:spMk id="97" creationId="{1263D30E-242C-41E4-8109-14A5D83C00FD}"/>
          </ac:spMkLst>
        </pc:spChg>
        <pc:spChg chg="add mod">
          <ac:chgData name="Sigurd Hagen Tullander" userId="755fdb65-bb34-450f-b010-0ed6fa16191b" providerId="ADAL" clId="{7A32E7C1-252D-4308-8AFA-3D9F155F0F62}" dt="2019-09-12T15:18:09.916" v="204" actId="1076"/>
          <ac:spMkLst>
            <pc:docMk/>
            <pc:sldMk cId="194005842" sldId="261"/>
            <ac:spMk id="98" creationId="{1C955801-7D31-449D-AC22-2936D8A17F9F}"/>
          </ac:spMkLst>
        </pc:spChg>
        <pc:spChg chg="add mod">
          <ac:chgData name="Sigurd Hagen Tullander" userId="755fdb65-bb34-450f-b010-0ed6fa16191b" providerId="ADAL" clId="{7A32E7C1-252D-4308-8AFA-3D9F155F0F62}" dt="2019-09-12T15:19:02.713" v="207" actId="1076"/>
          <ac:spMkLst>
            <pc:docMk/>
            <pc:sldMk cId="194005842" sldId="261"/>
            <ac:spMk id="99" creationId="{17D9D7C3-5B85-4CB6-8A38-54A175C5FBE5}"/>
          </ac:spMkLst>
        </pc:spChg>
        <pc:spChg chg="add mod">
          <ac:chgData name="Sigurd Hagen Tullander" userId="755fdb65-bb34-450f-b010-0ed6fa16191b" providerId="ADAL" clId="{7A32E7C1-252D-4308-8AFA-3D9F155F0F62}" dt="2019-09-12T15:19:57.736" v="215" actId="1076"/>
          <ac:spMkLst>
            <pc:docMk/>
            <pc:sldMk cId="194005842" sldId="261"/>
            <ac:spMk id="100" creationId="{A951D18D-660E-439C-9AC5-E6CFB907F5DB}"/>
          </ac:spMkLst>
        </pc:spChg>
        <pc:spChg chg="add mod">
          <ac:chgData name="Sigurd Hagen Tullander" userId="755fdb65-bb34-450f-b010-0ed6fa16191b" providerId="ADAL" clId="{7A32E7C1-252D-4308-8AFA-3D9F155F0F62}" dt="2019-09-12T15:19:49.011" v="214" actId="1076"/>
          <ac:spMkLst>
            <pc:docMk/>
            <pc:sldMk cId="194005842" sldId="261"/>
            <ac:spMk id="101" creationId="{292F144A-DD47-4172-8A71-348BA632606E}"/>
          </ac:spMkLst>
        </pc:s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3" creationId="{7F86E75B-4D54-452D-9145-D7FA2201D843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6" creationId="{C2B29D09-CA25-4872-A7D7-88033FA5E472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14" creationId="{D3FA51BD-DF94-44C5-80E4-B0EF2DF85F92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26" creationId="{E35CAAEE-37D2-4F5C-8B41-C168CC0A6A8C}"/>
          </ac:grpSpMkLst>
        </pc:grpChg>
        <pc:grpChg chg="add del">
          <ac:chgData name="Sigurd Hagen Tullander" userId="755fdb65-bb34-450f-b010-0ed6fa16191b" providerId="ADAL" clId="{7A32E7C1-252D-4308-8AFA-3D9F155F0F62}" dt="2019-09-12T15:12:05.283" v="141" actId="478"/>
          <ac:grpSpMkLst>
            <pc:docMk/>
            <pc:sldMk cId="194005842" sldId="261"/>
            <ac:grpSpMk id="51" creationId="{A2DDC48E-436C-42FA-914E-B339D69A809B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58" creationId="{1B1CF763-4029-4282-A8B2-A574F2E53407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59" creationId="{E0FC7EB5-BF23-4C6F-BD81-23D80415753B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63" creationId="{0FBA29CB-E027-4F65-AC33-9369904B09E2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65" creationId="{C8666BE5-EDD3-4953-844C-C9B5D08ACE74}"/>
          </ac:grpSpMkLst>
        </pc:grpChg>
        <pc:grpChg chg="del">
          <ac:chgData name="Sigurd Hagen Tullander" userId="755fdb65-bb34-450f-b010-0ed6fa16191b" providerId="ADAL" clId="{7A32E7C1-252D-4308-8AFA-3D9F155F0F62}" dt="2019-09-12T15:11:54.541" v="138" actId="478"/>
          <ac:grpSpMkLst>
            <pc:docMk/>
            <pc:sldMk cId="194005842" sldId="261"/>
            <ac:grpSpMk id="69" creationId="{1FA890B7-FD24-4C87-BE91-B59B4EDA003A}"/>
          </ac:grpSpMkLst>
        </pc:grpChg>
        <pc:grpChg chg="add mod">
          <ac:chgData name="Sigurd Hagen Tullander" userId="755fdb65-bb34-450f-b010-0ed6fa16191b" providerId="ADAL" clId="{7A32E7C1-252D-4308-8AFA-3D9F155F0F62}" dt="2019-09-12T15:15:48.024" v="163" actId="1076"/>
          <ac:grpSpMkLst>
            <pc:docMk/>
            <pc:sldMk cId="194005842" sldId="261"/>
            <ac:grpSpMk id="78" creationId="{B06FCD7E-ED68-4570-BB1F-DE28F53E80AA}"/>
          </ac:grpSpMkLst>
        </pc:grpChg>
        <pc:grpChg chg="add mod">
          <ac:chgData name="Sigurd Hagen Tullander" userId="755fdb65-bb34-450f-b010-0ed6fa16191b" providerId="ADAL" clId="{7A32E7C1-252D-4308-8AFA-3D9F155F0F62}" dt="2019-09-12T15:15:58.126" v="165" actId="1076"/>
          <ac:grpSpMkLst>
            <pc:docMk/>
            <pc:sldMk cId="194005842" sldId="261"/>
            <ac:grpSpMk id="82" creationId="{9A14B262-8BFC-4EC8-B3AF-90B938A7E91B}"/>
          </ac:grpSpMkLst>
        </pc:grpChg>
        <pc:grpChg chg="add mod">
          <ac:chgData name="Sigurd Hagen Tullander" userId="755fdb65-bb34-450f-b010-0ed6fa16191b" providerId="ADAL" clId="{7A32E7C1-252D-4308-8AFA-3D9F155F0F62}" dt="2019-09-12T15:16:54.782" v="179" actId="1076"/>
          <ac:grpSpMkLst>
            <pc:docMk/>
            <pc:sldMk cId="194005842" sldId="261"/>
            <ac:grpSpMk id="90" creationId="{674705B2-8700-4485-922C-AA405D9A8CE7}"/>
          </ac:grpSpMkLst>
        </pc:grpChg>
        <pc:cxnChg chg="del">
          <ac:chgData name="Sigurd Hagen Tullander" userId="755fdb65-bb34-450f-b010-0ed6fa16191b" providerId="ADAL" clId="{7A32E7C1-252D-4308-8AFA-3D9F155F0F62}" dt="2019-09-12T15:11:54.541" v="138" actId="478"/>
          <ac:cxnSpMkLst>
            <pc:docMk/>
            <pc:sldMk cId="194005842" sldId="261"/>
            <ac:cxnSpMk id="33" creationId="{B30EEF1B-8A49-4DB3-A5D0-B3EF389E90A5}"/>
          </ac:cxnSpMkLst>
        </pc:cxnChg>
        <pc:cxnChg chg="del">
          <ac:chgData name="Sigurd Hagen Tullander" userId="755fdb65-bb34-450f-b010-0ed6fa16191b" providerId="ADAL" clId="{7A32E7C1-252D-4308-8AFA-3D9F155F0F62}" dt="2019-09-12T15:11:54.541" v="138" actId="478"/>
          <ac:cxnSpMkLst>
            <pc:docMk/>
            <pc:sldMk cId="194005842" sldId="261"/>
            <ac:cxnSpMk id="64" creationId="{69DB3044-5C80-4148-9FEA-06D1725AA728}"/>
          </ac:cxnSpMkLst>
        </pc:cxnChg>
        <pc:cxnChg chg="del">
          <ac:chgData name="Sigurd Hagen Tullander" userId="755fdb65-bb34-450f-b010-0ed6fa16191b" providerId="ADAL" clId="{7A32E7C1-252D-4308-8AFA-3D9F155F0F62}" dt="2019-09-12T15:11:54.541" v="138" actId="478"/>
          <ac:cxnSpMkLst>
            <pc:docMk/>
            <pc:sldMk cId="194005842" sldId="261"/>
            <ac:cxnSpMk id="73" creationId="{6F392561-96BC-4917-84B0-68663C399DA1}"/>
          </ac:cxnSpMkLst>
        </pc:cxnChg>
        <pc:cxnChg chg="del">
          <ac:chgData name="Sigurd Hagen Tullander" userId="755fdb65-bb34-450f-b010-0ed6fa16191b" providerId="ADAL" clId="{7A32E7C1-252D-4308-8AFA-3D9F155F0F62}" dt="2019-09-12T15:11:54.541" v="138" actId="478"/>
          <ac:cxnSpMkLst>
            <pc:docMk/>
            <pc:sldMk cId="194005842" sldId="261"/>
            <ac:cxnSpMk id="75" creationId="{45D21559-9D56-4830-BBAA-EFE7F6814869}"/>
          </ac:cxnSpMkLst>
        </pc:cxnChg>
        <pc:cxnChg chg="add mod">
          <ac:chgData name="Sigurd Hagen Tullander" userId="755fdb65-bb34-450f-b010-0ed6fa16191b" providerId="ADAL" clId="{7A32E7C1-252D-4308-8AFA-3D9F155F0F62}" dt="2019-09-12T15:12:48.826" v="147" actId="14100"/>
          <ac:cxnSpMkLst>
            <pc:docMk/>
            <pc:sldMk cId="194005842" sldId="261"/>
            <ac:cxnSpMk id="77" creationId="{FFD9D6A9-A19C-4559-B194-63423A886620}"/>
          </ac:cxnSpMkLst>
        </pc:cxnChg>
        <pc:cxnChg chg="add mod">
          <ac:chgData name="Sigurd Hagen Tullander" userId="755fdb65-bb34-450f-b010-0ed6fa16191b" providerId="ADAL" clId="{7A32E7C1-252D-4308-8AFA-3D9F155F0F62}" dt="2019-09-12T15:16:32.310" v="175" actId="14100"/>
          <ac:cxnSpMkLst>
            <pc:docMk/>
            <pc:sldMk cId="194005842" sldId="261"/>
            <ac:cxnSpMk id="87" creationId="{D6A2D4C4-F9A6-4623-9B77-9AFABAAB7B73}"/>
          </ac:cxnSpMkLst>
        </pc:cxnChg>
        <pc:cxnChg chg="add mod">
          <ac:chgData name="Sigurd Hagen Tullander" userId="755fdb65-bb34-450f-b010-0ed6fa16191b" providerId="ADAL" clId="{7A32E7C1-252D-4308-8AFA-3D9F155F0F62}" dt="2019-09-12T15:16:28.166" v="174" actId="14100"/>
          <ac:cxnSpMkLst>
            <pc:docMk/>
            <pc:sldMk cId="194005842" sldId="261"/>
            <ac:cxnSpMk id="88" creationId="{55F089BB-EA80-46D4-9E3F-85C7FD591CA9}"/>
          </ac:cxnSpMkLst>
        </pc:cxnChg>
        <pc:cxnChg chg="add mod">
          <ac:chgData name="Sigurd Hagen Tullander" userId="755fdb65-bb34-450f-b010-0ed6fa16191b" providerId="ADAL" clId="{7A32E7C1-252D-4308-8AFA-3D9F155F0F62}" dt="2019-09-12T15:17:24.672" v="187" actId="14100"/>
          <ac:cxnSpMkLst>
            <pc:docMk/>
            <pc:sldMk cId="194005842" sldId="261"/>
            <ac:cxnSpMk id="95" creationId="{0E757D86-EB2A-4FFD-AF61-0D4A4A9BDBA3}"/>
          </ac:cxnSpMkLst>
        </pc:cxnChg>
        <pc:cxnChg chg="add mod">
          <ac:chgData name="Sigurd Hagen Tullander" userId="755fdb65-bb34-450f-b010-0ed6fa16191b" providerId="ADAL" clId="{7A32E7C1-252D-4308-8AFA-3D9F155F0F62}" dt="2019-09-12T15:17:30.442" v="190" actId="14100"/>
          <ac:cxnSpMkLst>
            <pc:docMk/>
            <pc:sldMk cId="194005842" sldId="261"/>
            <ac:cxnSpMk id="96" creationId="{262ADAA1-5E26-4128-AF21-A1734F1F6E03}"/>
          </ac:cxnSpMkLst>
        </pc:cxnChg>
      </pc:sldChg>
      <pc:sldChg chg="addSp delSp modSp add">
        <pc:chgData name="Sigurd Hagen Tullander" userId="755fdb65-bb34-450f-b010-0ed6fa16191b" providerId="ADAL" clId="{7A32E7C1-252D-4308-8AFA-3D9F155F0F62}" dt="2019-09-12T15:23:44.883" v="244" actId="164"/>
        <pc:sldMkLst>
          <pc:docMk/>
          <pc:sldMk cId="3442903202" sldId="262"/>
        </pc:sldMkLst>
        <pc:spChg chg="add del mod">
          <ac:chgData name="Sigurd Hagen Tullander" userId="755fdb65-bb34-450f-b010-0ed6fa16191b" providerId="ADAL" clId="{7A32E7C1-252D-4308-8AFA-3D9F155F0F62}" dt="2019-09-12T15:21:44.069" v="221" actId="478"/>
          <ac:spMkLst>
            <pc:docMk/>
            <pc:sldMk cId="3442903202" sldId="262"/>
            <ac:spMk id="19" creationId="{C3698112-3DDA-4323-A990-30FDFC165393}"/>
          </ac:spMkLst>
        </pc:spChg>
        <pc:spChg chg="add mod">
          <ac:chgData name="Sigurd Hagen Tullander" userId="755fdb65-bb34-450f-b010-0ed6fa16191b" providerId="ADAL" clId="{7A32E7C1-252D-4308-8AFA-3D9F155F0F62}" dt="2019-09-12T15:23:44.883" v="244" actId="164"/>
          <ac:spMkLst>
            <pc:docMk/>
            <pc:sldMk cId="3442903202" sldId="262"/>
            <ac:spMk id="20" creationId="{2BD20FED-E5F1-4B18-ACB2-599F1620DB09}"/>
          </ac:spMkLst>
        </pc:spChg>
        <pc:grpChg chg="add mod">
          <ac:chgData name="Sigurd Hagen Tullander" userId="755fdb65-bb34-450f-b010-0ed6fa16191b" providerId="ADAL" clId="{7A32E7C1-252D-4308-8AFA-3D9F155F0F62}" dt="2019-09-12T15:23:44.883" v="244" actId="164"/>
          <ac:grpSpMkLst>
            <pc:docMk/>
            <pc:sldMk cId="3442903202" sldId="262"/>
            <ac:grpSpMk id="29" creationId="{11B8D97E-DF96-4928-A88B-7E4DD6E50CF5}"/>
          </ac:grpSpMkLst>
        </pc:grpChg>
        <pc:cxnChg chg="add mod">
          <ac:chgData name="Sigurd Hagen Tullander" userId="755fdb65-bb34-450f-b010-0ed6fa16191b" providerId="ADAL" clId="{7A32E7C1-252D-4308-8AFA-3D9F155F0F62}" dt="2019-09-12T15:23:44.883" v="244" actId="164"/>
          <ac:cxnSpMkLst>
            <pc:docMk/>
            <pc:sldMk cId="3442903202" sldId="262"/>
            <ac:cxnSpMk id="28" creationId="{AE816250-E9C0-45CC-BEC6-EF7F835B287F}"/>
          </ac:cxnSpMkLst>
        </pc:cxnChg>
      </pc:sldChg>
    </pc:docChg>
  </pc:docChgLst>
  <pc:docChgLst>
    <pc:chgData name="Sigurd Hagen Tullander" userId="755fdb65-bb34-450f-b010-0ed6fa16191b" providerId="ADAL" clId="{9076595F-B7C6-467D-AD8A-BD787BBD2D00}"/>
    <pc:docChg chg="undo custSel addSld modSld">
      <pc:chgData name="Sigurd Hagen Tullander" userId="755fdb65-bb34-450f-b010-0ed6fa16191b" providerId="ADAL" clId="{9076595F-B7C6-467D-AD8A-BD787BBD2D00}" dt="2019-10-29T19:14:40.921" v="674" actId="1076"/>
      <pc:docMkLst>
        <pc:docMk/>
      </pc:docMkLst>
      <pc:sldChg chg="addSp delSp modSp add">
        <pc:chgData name="Sigurd Hagen Tullander" userId="755fdb65-bb34-450f-b010-0ed6fa16191b" providerId="ADAL" clId="{9076595F-B7C6-467D-AD8A-BD787BBD2D00}" dt="2019-10-24T13:16:58.231" v="549" actId="1076"/>
        <pc:sldMkLst>
          <pc:docMk/>
          <pc:sldMk cId="2253584333" sldId="265"/>
        </pc:sldMkLst>
        <pc:spChg chg="add mod">
          <ac:chgData name="Sigurd Hagen Tullander" userId="755fdb65-bb34-450f-b010-0ed6fa16191b" providerId="ADAL" clId="{9076595F-B7C6-467D-AD8A-BD787BBD2D00}" dt="2019-10-24T12:34:00.584" v="19" actId="1076"/>
          <ac:spMkLst>
            <pc:docMk/>
            <pc:sldMk cId="2253584333" sldId="265"/>
            <ac:spMk id="2" creationId="{5D09D4A7-1162-4345-B7FA-7798FBF9944A}"/>
          </ac:spMkLst>
        </pc:spChg>
        <pc:spChg chg="add mod">
          <ac:chgData name="Sigurd Hagen Tullander" userId="755fdb65-bb34-450f-b010-0ed6fa16191b" providerId="ADAL" clId="{9076595F-B7C6-467D-AD8A-BD787BBD2D00}" dt="2019-10-24T13:16:37.121" v="544" actId="1076"/>
          <ac:spMkLst>
            <pc:docMk/>
            <pc:sldMk cId="2253584333" sldId="265"/>
            <ac:spMk id="14" creationId="{D716ACAD-B0FA-4110-8E23-D6028362F716}"/>
          </ac:spMkLst>
        </pc:spChg>
        <pc:spChg chg="add mod">
          <ac:chgData name="Sigurd Hagen Tullander" userId="755fdb65-bb34-450f-b010-0ed6fa16191b" providerId="ADAL" clId="{9076595F-B7C6-467D-AD8A-BD787BBD2D00}" dt="2019-10-24T13:16:22.826" v="541" actId="1076"/>
          <ac:spMkLst>
            <pc:docMk/>
            <pc:sldMk cId="2253584333" sldId="265"/>
            <ac:spMk id="15" creationId="{C02EE435-53F0-4A7C-8925-17DFF2951021}"/>
          </ac:spMkLst>
        </pc:spChg>
        <pc:spChg chg="add mod">
          <ac:chgData name="Sigurd Hagen Tullander" userId="755fdb65-bb34-450f-b010-0ed6fa16191b" providerId="ADAL" clId="{9076595F-B7C6-467D-AD8A-BD787BBD2D00}" dt="2019-10-24T13:16:58.231" v="549" actId="1076"/>
          <ac:spMkLst>
            <pc:docMk/>
            <pc:sldMk cId="2253584333" sldId="265"/>
            <ac:spMk id="30" creationId="{F74E4FCE-A49F-4C51-9F3B-C6D05BF0FCAB}"/>
          </ac:spMkLst>
        </pc:spChg>
        <pc:spChg chg="add mod">
          <ac:chgData name="Sigurd Hagen Tullander" userId="755fdb65-bb34-450f-b010-0ed6fa16191b" providerId="ADAL" clId="{9076595F-B7C6-467D-AD8A-BD787BBD2D00}" dt="2019-10-24T13:16:58.231" v="549" actId="1076"/>
          <ac:spMkLst>
            <pc:docMk/>
            <pc:sldMk cId="2253584333" sldId="265"/>
            <ac:spMk id="31" creationId="{EEDFBFDD-7F11-40E8-95E1-464197DA1CEA}"/>
          </ac:spMkLst>
        </pc:spChg>
        <pc:grpChg chg="add mod">
          <ac:chgData name="Sigurd Hagen Tullander" userId="755fdb65-bb34-450f-b010-0ed6fa16191b" providerId="ADAL" clId="{9076595F-B7C6-467D-AD8A-BD787BBD2D00}" dt="2019-10-24T13:16:27.355" v="542" actId="1076"/>
          <ac:grpSpMkLst>
            <pc:docMk/>
            <pc:sldMk cId="2253584333" sldId="265"/>
            <ac:grpSpMk id="24" creationId="{81883B4F-3B98-4027-810F-DD32AB7E7C24}"/>
          </ac:grpSpMkLst>
        </pc:grpChg>
        <pc:cxnChg chg="add del mod">
          <ac:chgData name="Sigurd Hagen Tullander" userId="755fdb65-bb34-450f-b010-0ed6fa16191b" providerId="ADAL" clId="{9076595F-B7C6-467D-AD8A-BD787BBD2D00}" dt="2019-10-24T12:33:37.308" v="7" actId="11529"/>
          <ac:cxnSpMkLst>
            <pc:docMk/>
            <pc:sldMk cId="2253584333" sldId="265"/>
            <ac:cxnSpMk id="4" creationId="{5B1BBF91-2BD6-4EF6-A1C7-F08271BED81D}"/>
          </ac:cxnSpMkLst>
        </pc:cxnChg>
        <pc:cxnChg chg="add del mod">
          <ac:chgData name="Sigurd Hagen Tullander" userId="755fdb65-bb34-450f-b010-0ed6fa16191b" providerId="ADAL" clId="{9076595F-B7C6-467D-AD8A-BD787BBD2D00}" dt="2019-10-24T12:33:55.588" v="15"/>
          <ac:cxnSpMkLst>
            <pc:docMk/>
            <pc:sldMk cId="2253584333" sldId="265"/>
            <ac:cxnSpMk id="5" creationId="{0AA8A148-C0FB-4AC2-A1DC-A0A0B5F0EC6B}"/>
          </ac:cxnSpMkLst>
        </pc:cxnChg>
        <pc:cxnChg chg="add mod">
          <ac:chgData name="Sigurd Hagen Tullander" userId="755fdb65-bb34-450f-b010-0ed6fa16191b" providerId="ADAL" clId="{9076595F-B7C6-467D-AD8A-BD787BBD2D00}" dt="2019-10-24T13:16:31.714" v="543" actId="1076"/>
          <ac:cxnSpMkLst>
            <pc:docMk/>
            <pc:sldMk cId="2253584333" sldId="265"/>
            <ac:cxnSpMk id="7" creationId="{4B50B902-47D2-4E7F-A343-72FD99EE550C}"/>
          </ac:cxnSpMkLst>
        </pc:cxnChg>
        <pc:cxnChg chg="add mod">
          <ac:chgData name="Sigurd Hagen Tullander" userId="755fdb65-bb34-450f-b010-0ed6fa16191b" providerId="ADAL" clId="{9076595F-B7C6-467D-AD8A-BD787BBD2D00}" dt="2019-10-24T13:16:20.576" v="540" actId="1076"/>
          <ac:cxnSpMkLst>
            <pc:docMk/>
            <pc:sldMk cId="2253584333" sldId="265"/>
            <ac:cxnSpMk id="9" creationId="{6237BEE7-A344-40A6-AEB4-B915EF75267D}"/>
          </ac:cxnSpMkLst>
        </pc:cxnChg>
        <pc:cxnChg chg="add mod">
          <ac:chgData name="Sigurd Hagen Tullander" userId="755fdb65-bb34-450f-b010-0ed6fa16191b" providerId="ADAL" clId="{9076595F-B7C6-467D-AD8A-BD787BBD2D00}" dt="2019-10-24T13:16:58.231" v="549" actId="1076"/>
          <ac:cxnSpMkLst>
            <pc:docMk/>
            <pc:sldMk cId="2253584333" sldId="265"/>
            <ac:cxnSpMk id="16" creationId="{6440CB46-7826-4293-A31F-C72954420415}"/>
          </ac:cxnSpMkLst>
        </pc:cxnChg>
        <pc:cxnChg chg="add del mod">
          <ac:chgData name="Sigurd Hagen Tullander" userId="755fdb65-bb34-450f-b010-0ed6fa16191b" providerId="ADAL" clId="{9076595F-B7C6-467D-AD8A-BD787BBD2D00}" dt="2019-10-24T13:16:45.208" v="545" actId="478"/>
          <ac:cxnSpMkLst>
            <pc:docMk/>
            <pc:sldMk cId="2253584333" sldId="265"/>
            <ac:cxnSpMk id="19" creationId="{C88979F5-D8DE-4D03-B573-49226BDE96CE}"/>
          </ac:cxnSpMkLst>
        </pc:cxnChg>
        <pc:cxnChg chg="add del mod">
          <ac:chgData name="Sigurd Hagen Tullander" userId="755fdb65-bb34-450f-b010-0ed6fa16191b" providerId="ADAL" clId="{9076595F-B7C6-467D-AD8A-BD787BBD2D00}" dt="2019-10-24T13:16:46.692" v="546" actId="478"/>
          <ac:cxnSpMkLst>
            <pc:docMk/>
            <pc:sldMk cId="2253584333" sldId="265"/>
            <ac:cxnSpMk id="21" creationId="{E7327449-2981-4354-AFE0-24CAA58F1596}"/>
          </ac:cxnSpMkLst>
        </pc:cxnChg>
      </pc:sldChg>
      <pc:sldChg chg="addSp modSp add">
        <pc:chgData name="Sigurd Hagen Tullander" userId="755fdb65-bb34-450f-b010-0ed6fa16191b" providerId="ADAL" clId="{9076595F-B7C6-467D-AD8A-BD787BBD2D00}" dt="2019-10-24T13:15:41.390" v="538" actId="1076"/>
        <pc:sldMkLst>
          <pc:docMk/>
          <pc:sldMk cId="3562824798" sldId="266"/>
        </pc:sldMkLst>
        <pc:spChg chg="add mod">
          <ac:chgData name="Sigurd Hagen Tullander" userId="755fdb65-bb34-450f-b010-0ed6fa16191b" providerId="ADAL" clId="{9076595F-B7C6-467D-AD8A-BD787BBD2D00}" dt="2019-10-24T12:51:38.526" v="337" actId="1076"/>
          <ac:spMkLst>
            <pc:docMk/>
            <pc:sldMk cId="3562824798" sldId="266"/>
            <ac:spMk id="2" creationId="{FF30F23A-1AC9-4061-99FE-8592398CD319}"/>
          </ac:spMkLst>
        </pc:spChg>
        <pc:spChg chg="add mod">
          <ac:chgData name="Sigurd Hagen Tullander" userId="755fdb65-bb34-450f-b010-0ed6fa16191b" providerId="ADAL" clId="{9076595F-B7C6-467D-AD8A-BD787BBD2D00}" dt="2019-10-24T12:51:38.526" v="337" actId="1076"/>
          <ac:spMkLst>
            <pc:docMk/>
            <pc:sldMk cId="3562824798" sldId="266"/>
            <ac:spMk id="3" creationId="{08C86D69-13F9-4A5A-A7E6-06756CB29669}"/>
          </ac:spMkLst>
        </pc:spChg>
        <pc:spChg chg="add mod">
          <ac:chgData name="Sigurd Hagen Tullander" userId="755fdb65-bb34-450f-b010-0ed6fa16191b" providerId="ADAL" clId="{9076595F-B7C6-467D-AD8A-BD787BBD2D00}" dt="2019-10-24T12:51:38.526" v="337" actId="1076"/>
          <ac:spMkLst>
            <pc:docMk/>
            <pc:sldMk cId="3562824798" sldId="266"/>
            <ac:spMk id="4" creationId="{ED449BF7-1FD6-44B2-9A9A-2158DFF4C0DF}"/>
          </ac:spMkLst>
        </pc:spChg>
        <pc:spChg chg="add mod">
          <ac:chgData name="Sigurd Hagen Tullander" userId="755fdb65-bb34-450f-b010-0ed6fa16191b" providerId="ADAL" clId="{9076595F-B7C6-467D-AD8A-BD787BBD2D00}" dt="2019-10-24T12:51:38.526" v="337" actId="1076"/>
          <ac:spMkLst>
            <pc:docMk/>
            <pc:sldMk cId="3562824798" sldId="266"/>
            <ac:spMk id="5" creationId="{2705E869-A679-46E2-A346-DC27450A6A9F}"/>
          </ac:spMkLst>
        </pc:spChg>
        <pc:spChg chg="add mod">
          <ac:chgData name="Sigurd Hagen Tullander" userId="755fdb65-bb34-450f-b010-0ed6fa16191b" providerId="ADAL" clId="{9076595F-B7C6-467D-AD8A-BD787BBD2D00}" dt="2019-10-24T13:14:55.412" v="525" actId="1076"/>
          <ac:spMkLst>
            <pc:docMk/>
            <pc:sldMk cId="3562824798" sldId="266"/>
            <ac:spMk id="24" creationId="{4E9EB8FD-1C13-41FE-BCC6-62182DBD2367}"/>
          </ac:spMkLst>
        </pc:spChg>
        <pc:spChg chg="add mod">
          <ac:chgData name="Sigurd Hagen Tullander" userId="755fdb65-bb34-450f-b010-0ed6fa16191b" providerId="ADAL" clId="{9076595F-B7C6-467D-AD8A-BD787BBD2D00}" dt="2019-10-24T13:15:03.771" v="527" actId="1076"/>
          <ac:spMkLst>
            <pc:docMk/>
            <pc:sldMk cId="3562824798" sldId="266"/>
            <ac:spMk id="25" creationId="{2FA2E588-DE17-45D9-8360-F9D022B2EA5B}"/>
          </ac:spMkLst>
        </pc:spChg>
        <pc:spChg chg="add mod">
          <ac:chgData name="Sigurd Hagen Tullander" userId="755fdb65-bb34-450f-b010-0ed6fa16191b" providerId="ADAL" clId="{9076595F-B7C6-467D-AD8A-BD787BBD2D00}" dt="2019-10-24T13:15:41.390" v="538" actId="1076"/>
          <ac:spMkLst>
            <pc:docMk/>
            <pc:sldMk cId="3562824798" sldId="266"/>
            <ac:spMk id="26" creationId="{713D7F38-862A-4F7C-B98A-47DD73AFAF04}"/>
          </ac:spMkLst>
        </pc:spChg>
        <pc:spChg chg="add mod">
          <ac:chgData name="Sigurd Hagen Tullander" userId="755fdb65-bb34-450f-b010-0ed6fa16191b" providerId="ADAL" clId="{9076595F-B7C6-467D-AD8A-BD787BBD2D00}" dt="2019-10-24T13:15:35.605" v="537" actId="1076"/>
          <ac:spMkLst>
            <pc:docMk/>
            <pc:sldMk cId="3562824798" sldId="266"/>
            <ac:spMk id="27" creationId="{2176ED3E-DEB5-4EA5-9FD4-CC068C02E086}"/>
          </ac:spMkLst>
        </pc:spChg>
        <pc:grpChg chg="add mod">
          <ac:chgData name="Sigurd Hagen Tullander" userId="755fdb65-bb34-450f-b010-0ed6fa16191b" providerId="ADAL" clId="{9076595F-B7C6-467D-AD8A-BD787BBD2D00}" dt="2019-10-24T12:51:38.526" v="337" actId="1076"/>
          <ac:grpSpMkLst>
            <pc:docMk/>
            <pc:sldMk cId="3562824798" sldId="266"/>
            <ac:grpSpMk id="9" creationId="{0F2771FC-31C2-43DF-98FF-F9D1EDFD8ECF}"/>
          </ac:grpSpMkLst>
        </pc:grpChg>
        <pc:grpChg chg="add mod">
          <ac:chgData name="Sigurd Hagen Tullander" userId="755fdb65-bb34-450f-b010-0ed6fa16191b" providerId="ADAL" clId="{9076595F-B7C6-467D-AD8A-BD787BBD2D00}" dt="2019-10-24T12:51:38.526" v="337" actId="1076"/>
          <ac:grpSpMkLst>
            <pc:docMk/>
            <pc:sldMk cId="3562824798" sldId="266"/>
            <ac:grpSpMk id="14" creationId="{62526522-6029-486A-9C7C-77CE4DF76D00}"/>
          </ac:grpSpMkLst>
        </pc:grpChg>
        <pc:cxnChg chg="add mod">
          <ac:chgData name="Sigurd Hagen Tullander" userId="755fdb65-bb34-450f-b010-0ed6fa16191b" providerId="ADAL" clId="{9076595F-B7C6-467D-AD8A-BD787BBD2D00}" dt="2019-10-24T12:51:38.526" v="337" actId="1076"/>
          <ac:cxnSpMkLst>
            <pc:docMk/>
            <pc:sldMk cId="3562824798" sldId="266"/>
            <ac:cxnSpMk id="6" creationId="{AF84512F-3B9A-41DD-B216-6DA712B4DF26}"/>
          </ac:cxnSpMkLst>
        </pc:cxnChg>
        <pc:cxnChg chg="add mod">
          <ac:chgData name="Sigurd Hagen Tullander" userId="755fdb65-bb34-450f-b010-0ed6fa16191b" providerId="ADAL" clId="{9076595F-B7C6-467D-AD8A-BD787BBD2D00}" dt="2019-10-24T13:15:33.357" v="536" actId="14100"/>
          <ac:cxnSpMkLst>
            <pc:docMk/>
            <pc:sldMk cId="3562824798" sldId="266"/>
            <ac:cxnSpMk id="19" creationId="{CCBA7154-4C2A-4C8C-AF34-9BE029B0A035}"/>
          </ac:cxnSpMkLst>
        </pc:cxnChg>
      </pc:sldChg>
      <pc:sldChg chg="addSp delSp modSp add">
        <pc:chgData name="Sigurd Hagen Tullander" userId="755fdb65-bb34-450f-b010-0ed6fa16191b" providerId="ADAL" clId="{9076595F-B7C6-467D-AD8A-BD787BBD2D00}" dt="2019-10-24T14:31:20.136" v="612" actId="20577"/>
        <pc:sldMkLst>
          <pc:docMk/>
          <pc:sldMk cId="635746548" sldId="267"/>
        </pc:sldMkLst>
        <pc:spChg chg="add mod">
          <ac:chgData name="Sigurd Hagen Tullander" userId="755fdb65-bb34-450f-b010-0ed6fa16191b" providerId="ADAL" clId="{9076595F-B7C6-467D-AD8A-BD787BBD2D00}" dt="2019-10-24T13:11:04.617" v="450" actId="1035"/>
          <ac:spMkLst>
            <pc:docMk/>
            <pc:sldMk cId="635746548" sldId="267"/>
            <ac:spMk id="2" creationId="{CA9EEF93-054C-451B-9041-6B8D48D20BE9}"/>
          </ac:spMkLst>
        </pc:spChg>
        <pc:spChg chg="add mod">
          <ac:chgData name="Sigurd Hagen Tullander" userId="755fdb65-bb34-450f-b010-0ed6fa16191b" providerId="ADAL" clId="{9076595F-B7C6-467D-AD8A-BD787BBD2D00}" dt="2019-10-24T13:11:04.617" v="450" actId="1035"/>
          <ac:spMkLst>
            <pc:docMk/>
            <pc:sldMk cId="635746548" sldId="267"/>
            <ac:spMk id="7" creationId="{E7A139EE-69D8-4BA1-A921-67343AD974AF}"/>
          </ac:spMkLst>
        </pc:spChg>
        <pc:spChg chg="add mod">
          <ac:chgData name="Sigurd Hagen Tullander" userId="755fdb65-bb34-450f-b010-0ed6fa16191b" providerId="ADAL" clId="{9076595F-B7C6-467D-AD8A-BD787BBD2D00}" dt="2019-10-24T13:11:04.617" v="450" actId="1035"/>
          <ac:spMkLst>
            <pc:docMk/>
            <pc:sldMk cId="635746548" sldId="267"/>
            <ac:spMk id="8" creationId="{1ED7BF01-9179-45D9-B94A-479687A71C84}"/>
          </ac:spMkLst>
        </pc:spChg>
        <pc:spChg chg="add mod">
          <ac:chgData name="Sigurd Hagen Tullander" userId="755fdb65-bb34-450f-b010-0ed6fa16191b" providerId="ADAL" clId="{9076595F-B7C6-467D-AD8A-BD787BBD2D00}" dt="2019-10-24T13:11:04.617" v="450" actId="1035"/>
          <ac:spMkLst>
            <pc:docMk/>
            <pc:sldMk cId="635746548" sldId="267"/>
            <ac:spMk id="15" creationId="{86F51D0B-ABC3-4708-A271-85D643599FA4}"/>
          </ac:spMkLst>
        </pc:spChg>
        <pc:spChg chg="add mod">
          <ac:chgData name="Sigurd Hagen Tullander" userId="755fdb65-bb34-450f-b010-0ed6fa16191b" providerId="ADAL" clId="{9076595F-B7C6-467D-AD8A-BD787BBD2D00}" dt="2019-10-24T13:11:04.617" v="450" actId="1035"/>
          <ac:spMkLst>
            <pc:docMk/>
            <pc:sldMk cId="635746548" sldId="267"/>
            <ac:spMk id="39" creationId="{459DE97D-29FE-4FA6-922B-858C8677D6E3}"/>
          </ac:spMkLst>
        </pc:spChg>
        <pc:spChg chg="add mod">
          <ac:chgData name="Sigurd Hagen Tullander" userId="755fdb65-bb34-450f-b010-0ed6fa16191b" providerId="ADAL" clId="{9076595F-B7C6-467D-AD8A-BD787BBD2D00}" dt="2019-10-24T14:19:38.370" v="563" actId="1038"/>
          <ac:spMkLst>
            <pc:docMk/>
            <pc:sldMk cId="635746548" sldId="267"/>
            <ac:spMk id="44" creationId="{B1868C92-7BED-4C24-986C-34E41779BC79}"/>
          </ac:spMkLst>
        </pc:spChg>
        <pc:spChg chg="add mod">
          <ac:chgData name="Sigurd Hagen Tullander" userId="755fdb65-bb34-450f-b010-0ed6fa16191b" providerId="ADAL" clId="{9076595F-B7C6-467D-AD8A-BD787BBD2D00}" dt="2019-10-24T14:18:53.056" v="562" actId="1076"/>
          <ac:spMkLst>
            <pc:docMk/>
            <pc:sldMk cId="635746548" sldId="267"/>
            <ac:spMk id="45" creationId="{DA212DD0-4A3B-4B99-B14C-D0061FBFCFA8}"/>
          </ac:spMkLst>
        </pc:spChg>
        <pc:spChg chg="add mod">
          <ac:chgData name="Sigurd Hagen Tullander" userId="755fdb65-bb34-450f-b010-0ed6fa16191b" providerId="ADAL" clId="{9076595F-B7C6-467D-AD8A-BD787BBD2D00}" dt="2019-10-24T14:29:55.697" v="605" actId="1037"/>
          <ac:spMkLst>
            <pc:docMk/>
            <pc:sldMk cId="635746548" sldId="267"/>
            <ac:spMk id="46" creationId="{FB0EE34D-2365-4324-8B80-90379C9540D5}"/>
          </ac:spMkLst>
        </pc:spChg>
        <pc:spChg chg="add mod">
          <ac:chgData name="Sigurd Hagen Tullander" userId="755fdb65-bb34-450f-b010-0ed6fa16191b" providerId="ADAL" clId="{9076595F-B7C6-467D-AD8A-BD787BBD2D00}" dt="2019-10-24T14:29:47.891" v="599" actId="1037"/>
          <ac:spMkLst>
            <pc:docMk/>
            <pc:sldMk cId="635746548" sldId="267"/>
            <ac:spMk id="48" creationId="{C3E7EAD8-F00B-455E-A34C-0C38E4C728A1}"/>
          </ac:spMkLst>
        </pc:spChg>
        <pc:spChg chg="add mod">
          <ac:chgData name="Sigurd Hagen Tullander" userId="755fdb65-bb34-450f-b010-0ed6fa16191b" providerId="ADAL" clId="{9076595F-B7C6-467D-AD8A-BD787BBD2D00}" dt="2019-10-24T14:28:16.621" v="579" actId="1076"/>
          <ac:spMkLst>
            <pc:docMk/>
            <pc:sldMk cId="635746548" sldId="267"/>
            <ac:spMk id="49" creationId="{28CF1BCC-2425-42C7-A4F8-469580B15D81}"/>
          </ac:spMkLst>
        </pc:spChg>
        <pc:spChg chg="add mod">
          <ac:chgData name="Sigurd Hagen Tullander" userId="755fdb65-bb34-450f-b010-0ed6fa16191b" providerId="ADAL" clId="{9076595F-B7C6-467D-AD8A-BD787BBD2D00}" dt="2019-10-24T14:28:28.921" v="588" actId="20577"/>
          <ac:spMkLst>
            <pc:docMk/>
            <pc:sldMk cId="635746548" sldId="267"/>
            <ac:spMk id="51" creationId="{4F569B13-DDE6-40C1-BA56-7A9FBC6E59FA}"/>
          </ac:spMkLst>
        </pc:spChg>
        <pc:spChg chg="add mod">
          <ac:chgData name="Sigurd Hagen Tullander" userId="755fdb65-bb34-450f-b010-0ed6fa16191b" providerId="ADAL" clId="{9076595F-B7C6-467D-AD8A-BD787BBD2D00}" dt="2019-10-24T14:30:59.497" v="608" actId="1036"/>
          <ac:spMkLst>
            <pc:docMk/>
            <pc:sldMk cId="635746548" sldId="267"/>
            <ac:spMk id="52" creationId="{278B1B14-99A8-444F-90AA-95727049CA83}"/>
          </ac:spMkLst>
        </pc:spChg>
        <pc:spChg chg="add mod">
          <ac:chgData name="Sigurd Hagen Tullander" userId="755fdb65-bb34-450f-b010-0ed6fa16191b" providerId="ADAL" clId="{9076595F-B7C6-467D-AD8A-BD787BBD2D00}" dt="2019-10-24T14:31:20.136" v="612" actId="20577"/>
          <ac:spMkLst>
            <pc:docMk/>
            <pc:sldMk cId="635746548" sldId="267"/>
            <ac:spMk id="56" creationId="{7CDCF5BE-E2CF-4E8D-9E26-09B54FF7BA78}"/>
          </ac:spMkLst>
        </pc:spChg>
        <pc:spChg chg="add mod">
          <ac:chgData name="Sigurd Hagen Tullander" userId="755fdb65-bb34-450f-b010-0ed6fa16191b" providerId="ADAL" clId="{9076595F-B7C6-467D-AD8A-BD787BBD2D00}" dt="2019-10-24T13:12:40.234" v="476" actId="1076"/>
          <ac:spMkLst>
            <pc:docMk/>
            <pc:sldMk cId="635746548" sldId="267"/>
            <ac:spMk id="67" creationId="{BE9EB29E-533F-49AE-9B01-8210F6D1808B}"/>
          </ac:spMkLst>
        </pc:spChg>
        <pc:spChg chg="add mod">
          <ac:chgData name="Sigurd Hagen Tullander" userId="755fdb65-bb34-450f-b010-0ed6fa16191b" providerId="ADAL" clId="{9076595F-B7C6-467D-AD8A-BD787BBD2D00}" dt="2019-10-24T13:12:36.754" v="475" actId="20577"/>
          <ac:spMkLst>
            <pc:docMk/>
            <pc:sldMk cId="635746548" sldId="267"/>
            <ac:spMk id="68" creationId="{F081F6B1-2289-457D-AAF6-2C6FF7DDB125}"/>
          </ac:spMkLst>
        </pc:spChg>
        <pc:spChg chg="add mod">
          <ac:chgData name="Sigurd Hagen Tullander" userId="755fdb65-bb34-450f-b010-0ed6fa16191b" providerId="ADAL" clId="{9076595F-B7C6-467D-AD8A-BD787BBD2D00}" dt="2019-10-24T13:13:33.293" v="505" actId="20577"/>
          <ac:spMkLst>
            <pc:docMk/>
            <pc:sldMk cId="635746548" sldId="267"/>
            <ac:spMk id="69" creationId="{63223683-67EC-4FFF-88BA-802FC366B29C}"/>
          </ac:spMkLst>
        </pc:spChg>
        <pc:spChg chg="add mod">
          <ac:chgData name="Sigurd Hagen Tullander" userId="755fdb65-bb34-450f-b010-0ed6fa16191b" providerId="ADAL" clId="{9076595F-B7C6-467D-AD8A-BD787BBD2D00}" dt="2019-10-24T13:13:54.073" v="509" actId="20577"/>
          <ac:spMkLst>
            <pc:docMk/>
            <pc:sldMk cId="635746548" sldId="267"/>
            <ac:spMk id="70" creationId="{782B8835-A82B-4B36-95A6-3B53BEE71ADE}"/>
          </ac:spMkLst>
        </pc:spChg>
        <pc:spChg chg="add mod">
          <ac:chgData name="Sigurd Hagen Tullander" userId="755fdb65-bb34-450f-b010-0ed6fa16191b" providerId="ADAL" clId="{9076595F-B7C6-467D-AD8A-BD787BBD2D00}" dt="2019-10-24T13:14:47.758" v="523" actId="20577"/>
          <ac:spMkLst>
            <pc:docMk/>
            <pc:sldMk cId="635746548" sldId="267"/>
            <ac:spMk id="71" creationId="{715F350D-22A2-46FD-B2C3-8C1A35AA3AF9}"/>
          </ac:spMkLst>
        </pc:spChg>
        <pc:grpChg chg="add mod">
          <ac:chgData name="Sigurd Hagen Tullander" userId="755fdb65-bb34-450f-b010-0ed6fa16191b" providerId="ADAL" clId="{9076595F-B7C6-467D-AD8A-BD787BBD2D00}" dt="2019-10-24T13:11:04.617" v="450" actId="1035"/>
          <ac:grpSpMkLst>
            <pc:docMk/>
            <pc:sldMk cId="635746548" sldId="267"/>
            <ac:grpSpMk id="3" creationId="{C015783C-797B-46DD-8CDC-D815FC9BA2CC}"/>
          </ac:grpSpMkLst>
        </pc:grpChg>
        <pc:grpChg chg="add mod">
          <ac:chgData name="Sigurd Hagen Tullander" userId="755fdb65-bb34-450f-b010-0ed6fa16191b" providerId="ADAL" clId="{9076595F-B7C6-467D-AD8A-BD787BBD2D00}" dt="2019-10-24T13:11:21.792" v="455" actId="1076"/>
          <ac:grpSpMkLst>
            <pc:docMk/>
            <pc:sldMk cId="635746548" sldId="267"/>
            <ac:grpSpMk id="53" creationId="{39769848-5E9A-4B34-9A1B-F81E8C9B4CE7}"/>
          </ac:grpSpMkLst>
        </pc:grpChg>
        <pc:grpChg chg="add mod">
          <ac:chgData name="Sigurd Hagen Tullander" userId="755fdb65-bb34-450f-b010-0ed6fa16191b" providerId="ADAL" clId="{9076595F-B7C6-467D-AD8A-BD787BBD2D00}" dt="2019-10-24T13:11:34.764" v="458" actId="1035"/>
          <ac:grpSpMkLst>
            <pc:docMk/>
            <pc:sldMk cId="635746548" sldId="267"/>
            <ac:grpSpMk id="57" creationId="{1863002B-24D7-462F-830F-19AEE475EC23}"/>
          </ac:grpSpMkLst>
        </pc:grpChg>
        <pc:grpChg chg="add mod">
          <ac:chgData name="Sigurd Hagen Tullander" userId="755fdb65-bb34-450f-b010-0ed6fa16191b" providerId="ADAL" clId="{9076595F-B7C6-467D-AD8A-BD787BBD2D00}" dt="2019-10-24T13:11:42.761" v="461" actId="1035"/>
          <ac:grpSpMkLst>
            <pc:docMk/>
            <pc:sldMk cId="635746548" sldId="267"/>
            <ac:grpSpMk id="62" creationId="{B54194A9-53EE-4A48-B8C2-401263850BDD}"/>
          </ac:grpSpMkLst>
        </pc:grp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9" creationId="{C7070147-FB2F-4126-9984-51BA34079359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12" creationId="{486E7C41-9429-4C8A-9515-E53FA31B5321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16" creationId="{76EEE74B-DC6A-47AC-9E0C-5C53C6E5A97B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20" creationId="{0DE45369-DC1C-43D3-930C-0C2076F7CD9C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22" creationId="{CEDDD97B-0F09-438A-9067-B2FE54861589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26" creationId="{246D228F-BC8F-4856-BD80-64603B81E33A}"/>
          </ac:cxnSpMkLst>
        </pc:cxnChg>
        <pc:cxnChg chg="add del mod">
          <ac:chgData name="Sigurd Hagen Tullander" userId="755fdb65-bb34-450f-b010-0ed6fa16191b" providerId="ADAL" clId="{9076595F-B7C6-467D-AD8A-BD787BBD2D00}" dt="2019-10-24T13:08:47.988" v="399" actId="478"/>
          <ac:cxnSpMkLst>
            <pc:docMk/>
            <pc:sldMk cId="635746548" sldId="267"/>
            <ac:cxnSpMk id="33" creationId="{921DAE27-82F6-40FD-852F-12DB96A5D902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40" creationId="{CF6F5DBD-9A50-4332-8012-05402CBC700E}"/>
          </ac:cxnSpMkLst>
        </pc:cxnChg>
        <pc:cxnChg chg="add mod">
          <ac:chgData name="Sigurd Hagen Tullander" userId="755fdb65-bb34-450f-b010-0ed6fa16191b" providerId="ADAL" clId="{9076595F-B7C6-467D-AD8A-BD787BBD2D00}" dt="2019-10-24T14:18:32.052" v="554" actId="1076"/>
          <ac:cxnSpMkLst>
            <pc:docMk/>
            <pc:sldMk cId="635746548" sldId="267"/>
            <ac:cxnSpMk id="41" creationId="{E977665A-3991-4DA5-9B77-D649A8FA0273}"/>
          </ac:cxnSpMkLst>
        </pc:cxnChg>
        <pc:cxnChg chg="add mod">
          <ac:chgData name="Sigurd Hagen Tullander" userId="755fdb65-bb34-450f-b010-0ed6fa16191b" providerId="ADAL" clId="{9076595F-B7C6-467D-AD8A-BD787BBD2D00}" dt="2019-10-24T13:11:19.387" v="454" actId="14100"/>
          <ac:cxnSpMkLst>
            <pc:docMk/>
            <pc:sldMk cId="635746548" sldId="267"/>
            <ac:cxnSpMk id="42" creationId="{73845938-69E4-4943-9A6B-C115A9C20A27}"/>
          </ac:cxnSpMkLst>
        </pc:cxnChg>
        <pc:cxnChg chg="add mod">
          <ac:chgData name="Sigurd Hagen Tullander" userId="755fdb65-bb34-450f-b010-0ed6fa16191b" providerId="ADAL" clId="{9076595F-B7C6-467D-AD8A-BD787BBD2D00}" dt="2019-10-24T14:18:38.669" v="558" actId="1036"/>
          <ac:cxnSpMkLst>
            <pc:docMk/>
            <pc:sldMk cId="635746548" sldId="267"/>
            <ac:cxnSpMk id="43" creationId="{AA44DA6B-68C5-4850-8B05-9E0737DF88E0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47" creationId="{BCECD571-0B3E-4CCE-B874-F0AD68646D88}"/>
          </ac:cxnSpMkLst>
        </pc:cxnChg>
        <pc:cxnChg chg="add mod">
          <ac:chgData name="Sigurd Hagen Tullander" userId="755fdb65-bb34-450f-b010-0ed6fa16191b" providerId="ADAL" clId="{9076595F-B7C6-467D-AD8A-BD787BBD2D00}" dt="2019-10-24T13:11:04.617" v="450" actId="1035"/>
          <ac:cxnSpMkLst>
            <pc:docMk/>
            <pc:sldMk cId="635746548" sldId="267"/>
            <ac:cxnSpMk id="50" creationId="{BDA1A468-2BAB-4BA4-868B-FA005EED7D7A}"/>
          </ac:cxnSpMkLst>
        </pc:cxnChg>
      </pc:sldChg>
      <pc:sldChg chg="addSp delSp modSp add">
        <pc:chgData name="Sigurd Hagen Tullander" userId="755fdb65-bb34-450f-b010-0ed6fa16191b" providerId="ADAL" clId="{9076595F-B7C6-467D-AD8A-BD787BBD2D00}" dt="2019-10-29T19:14:40.921" v="674" actId="1076"/>
        <pc:sldMkLst>
          <pc:docMk/>
          <pc:sldMk cId="782735589" sldId="268"/>
        </pc:sldMkLst>
        <pc:spChg chg="add mod">
          <ac:chgData name="Sigurd Hagen Tullander" userId="755fdb65-bb34-450f-b010-0ed6fa16191b" providerId="ADAL" clId="{9076595F-B7C6-467D-AD8A-BD787BBD2D00}" dt="2019-10-29T18:56:42.573" v="615" actId="164"/>
          <ac:spMkLst>
            <pc:docMk/>
            <pc:sldMk cId="782735589" sldId="268"/>
            <ac:spMk id="2" creationId="{04EFD7A2-8E55-44F6-9737-88CFC5ADDA2F}"/>
          </ac:spMkLst>
        </pc:spChg>
        <pc:spChg chg="add mod">
          <ac:chgData name="Sigurd Hagen Tullander" userId="755fdb65-bb34-450f-b010-0ed6fa16191b" providerId="ADAL" clId="{9076595F-B7C6-467D-AD8A-BD787BBD2D00}" dt="2019-10-29T18:56:42.573" v="615" actId="164"/>
          <ac:spMkLst>
            <pc:docMk/>
            <pc:sldMk cId="782735589" sldId="268"/>
            <ac:spMk id="3" creationId="{EEA7C2F6-9881-4414-8CEB-C871FB7CF725}"/>
          </ac:spMkLst>
        </pc:spChg>
        <pc:spChg chg="mod">
          <ac:chgData name="Sigurd Hagen Tullander" userId="755fdb65-bb34-450f-b010-0ed6fa16191b" providerId="ADAL" clId="{9076595F-B7C6-467D-AD8A-BD787BBD2D00}" dt="2019-10-29T18:57:17.426" v="619" actId="1076"/>
          <ac:spMkLst>
            <pc:docMk/>
            <pc:sldMk cId="782735589" sldId="268"/>
            <ac:spMk id="10" creationId="{5F81BDC4-03A3-4434-8B93-9F7EFDB632B4}"/>
          </ac:spMkLst>
        </pc:spChg>
        <pc:spChg chg="mod">
          <ac:chgData name="Sigurd Hagen Tullander" userId="755fdb65-bb34-450f-b010-0ed6fa16191b" providerId="ADAL" clId="{9076595F-B7C6-467D-AD8A-BD787BBD2D00}" dt="2019-10-29T18:57:07.444" v="618" actId="1076"/>
          <ac:spMkLst>
            <pc:docMk/>
            <pc:sldMk cId="782735589" sldId="268"/>
            <ac:spMk id="11" creationId="{5679BD23-4151-49A9-9F75-2BDFEC2A4977}"/>
          </ac:spMkLst>
        </pc:spChg>
        <pc:spChg chg="add mod">
          <ac:chgData name="Sigurd Hagen Tullander" userId="755fdb65-bb34-450f-b010-0ed6fa16191b" providerId="ADAL" clId="{9076595F-B7C6-467D-AD8A-BD787BBD2D00}" dt="2019-10-29T18:56:42.573" v="615" actId="164"/>
          <ac:spMkLst>
            <pc:docMk/>
            <pc:sldMk cId="782735589" sldId="268"/>
            <ac:spMk id="32" creationId="{CC3FB564-227B-4973-AF23-5315ABFA6F27}"/>
          </ac:spMkLst>
        </pc:spChg>
        <pc:spChg chg="add mod">
          <ac:chgData name="Sigurd Hagen Tullander" userId="755fdb65-bb34-450f-b010-0ed6fa16191b" providerId="ADAL" clId="{9076595F-B7C6-467D-AD8A-BD787BBD2D00}" dt="2019-10-29T18:56:42.573" v="615" actId="164"/>
          <ac:spMkLst>
            <pc:docMk/>
            <pc:sldMk cId="782735589" sldId="268"/>
            <ac:spMk id="33" creationId="{56D04B50-ACEB-41E6-8E0F-905557C19D84}"/>
          </ac:spMkLst>
        </pc:spChg>
        <pc:spChg chg="add del mod">
          <ac:chgData name="Sigurd Hagen Tullander" userId="755fdb65-bb34-450f-b010-0ed6fa16191b" providerId="ADAL" clId="{9076595F-B7C6-467D-AD8A-BD787BBD2D00}" dt="2019-10-29T18:58:32.046" v="632" actId="478"/>
          <ac:spMkLst>
            <pc:docMk/>
            <pc:sldMk cId="782735589" sldId="268"/>
            <ac:spMk id="34" creationId="{13049253-FCB7-46A9-BA96-528AEA403A13}"/>
          </ac:spMkLst>
        </pc:spChg>
        <pc:spChg chg="add mod">
          <ac:chgData name="Sigurd Hagen Tullander" userId="755fdb65-bb34-450f-b010-0ed6fa16191b" providerId="ADAL" clId="{9076595F-B7C6-467D-AD8A-BD787BBD2D00}" dt="2019-10-29T18:58:24.034" v="630" actId="1076"/>
          <ac:spMkLst>
            <pc:docMk/>
            <pc:sldMk cId="782735589" sldId="268"/>
            <ac:spMk id="35" creationId="{957490F8-EDAE-4010-92F4-4004A388F965}"/>
          </ac:spMkLst>
        </pc:spChg>
        <pc:spChg chg="add del mod">
          <ac:chgData name="Sigurd Hagen Tullander" userId="755fdb65-bb34-450f-b010-0ed6fa16191b" providerId="ADAL" clId="{9076595F-B7C6-467D-AD8A-BD787BBD2D00}" dt="2019-10-29T18:58:28.785" v="631" actId="478"/>
          <ac:spMkLst>
            <pc:docMk/>
            <pc:sldMk cId="782735589" sldId="268"/>
            <ac:spMk id="36" creationId="{525F1090-BFE5-4266-BEEA-ADBDCD1F1DF9}"/>
          </ac:spMkLst>
        </pc:spChg>
        <pc:spChg chg="add mod">
          <ac:chgData name="Sigurd Hagen Tullander" userId="755fdb65-bb34-450f-b010-0ed6fa16191b" providerId="ADAL" clId="{9076595F-B7C6-467D-AD8A-BD787BBD2D00}" dt="2019-10-29T18:57:55.667" v="624" actId="20577"/>
          <ac:spMkLst>
            <pc:docMk/>
            <pc:sldMk cId="782735589" sldId="268"/>
            <ac:spMk id="37" creationId="{23C1FA2F-D66A-466A-9A4F-6E65D9D12F72}"/>
          </ac:spMkLst>
        </pc:spChg>
        <pc:spChg chg="add mod">
          <ac:chgData name="Sigurd Hagen Tullander" userId="755fdb65-bb34-450f-b010-0ed6fa16191b" providerId="ADAL" clId="{9076595F-B7C6-467D-AD8A-BD787BBD2D00}" dt="2019-10-29T18:58:06.282" v="626" actId="1076"/>
          <ac:spMkLst>
            <pc:docMk/>
            <pc:sldMk cId="782735589" sldId="268"/>
            <ac:spMk id="38" creationId="{D73FC453-E7E0-4F75-B963-41BF10293B14}"/>
          </ac:spMkLst>
        </pc:spChg>
        <pc:spChg chg="add mod">
          <ac:chgData name="Sigurd Hagen Tullander" userId="755fdb65-bb34-450f-b010-0ed6fa16191b" providerId="ADAL" clId="{9076595F-B7C6-467D-AD8A-BD787BBD2D00}" dt="2019-10-29T19:14:17.955" v="662" actId="1076"/>
          <ac:spMkLst>
            <pc:docMk/>
            <pc:sldMk cId="782735589" sldId="268"/>
            <ac:spMk id="39" creationId="{2FC162AF-D739-40E8-B6CE-DCD08006C15D}"/>
          </ac:spMkLst>
        </pc:spChg>
        <pc:spChg chg="add mod">
          <ac:chgData name="Sigurd Hagen Tullander" userId="755fdb65-bb34-450f-b010-0ed6fa16191b" providerId="ADAL" clId="{9076595F-B7C6-467D-AD8A-BD787BBD2D00}" dt="2019-10-29T19:14:24.988" v="666" actId="1076"/>
          <ac:spMkLst>
            <pc:docMk/>
            <pc:sldMk cId="782735589" sldId="268"/>
            <ac:spMk id="40" creationId="{2C46D0EC-1E61-4F98-85E8-0B881FFFF4EA}"/>
          </ac:spMkLst>
        </pc:spChg>
        <pc:spChg chg="del">
          <ac:chgData name="Sigurd Hagen Tullander" userId="755fdb65-bb34-450f-b010-0ed6fa16191b" providerId="ADAL" clId="{9076595F-B7C6-467D-AD8A-BD787BBD2D00}" dt="2019-10-29T18:58:39.363" v="634" actId="478"/>
          <ac:spMkLst>
            <pc:docMk/>
            <pc:sldMk cId="782735589" sldId="268"/>
            <ac:spMk id="62" creationId="{317A22EE-135D-432B-A258-4A03A3A7F207}"/>
          </ac:spMkLst>
        </pc:spChg>
        <pc:spChg chg="mod">
          <ac:chgData name="Sigurd Hagen Tullander" userId="755fdb65-bb34-450f-b010-0ed6fa16191b" providerId="ADAL" clId="{9076595F-B7C6-467D-AD8A-BD787BBD2D00}" dt="2019-10-29T18:59:08.948" v="652" actId="1036"/>
          <ac:spMkLst>
            <pc:docMk/>
            <pc:sldMk cId="782735589" sldId="268"/>
            <ac:spMk id="63" creationId="{E9EB853A-CCC6-4E78-8514-DAE6B431A620}"/>
          </ac:spMkLst>
        </pc:spChg>
        <pc:spChg chg="del">
          <ac:chgData name="Sigurd Hagen Tullander" userId="755fdb65-bb34-450f-b010-0ed6fa16191b" providerId="ADAL" clId="{9076595F-B7C6-467D-AD8A-BD787BBD2D00}" dt="2019-10-29T18:58:36.689" v="633" actId="478"/>
          <ac:spMkLst>
            <pc:docMk/>
            <pc:sldMk cId="782735589" sldId="268"/>
            <ac:spMk id="65" creationId="{3872DEA5-F7A8-4D5B-BBCB-B30E58269FCD}"/>
          </ac:spMkLst>
        </pc:spChg>
        <pc:spChg chg="mod">
          <ac:chgData name="Sigurd Hagen Tullander" userId="755fdb65-bb34-450f-b010-0ed6fa16191b" providerId="ADAL" clId="{9076595F-B7C6-467D-AD8A-BD787BBD2D00}" dt="2019-10-29T18:58:52.055" v="636" actId="1076"/>
          <ac:spMkLst>
            <pc:docMk/>
            <pc:sldMk cId="782735589" sldId="268"/>
            <ac:spMk id="66" creationId="{F937D179-049C-457E-92DC-8AFAE185E8FE}"/>
          </ac:spMkLst>
        </pc:spChg>
        <pc:spChg chg="mod">
          <ac:chgData name="Sigurd Hagen Tullander" userId="755fdb65-bb34-450f-b010-0ed6fa16191b" providerId="ADAL" clId="{9076595F-B7C6-467D-AD8A-BD787BBD2D00}" dt="2019-10-29T18:59:17.735" v="654" actId="20577"/>
          <ac:spMkLst>
            <pc:docMk/>
            <pc:sldMk cId="782735589" sldId="268"/>
            <ac:spMk id="67" creationId="{64A3DA55-958F-4263-9160-53F195445290}"/>
          </ac:spMkLst>
        </pc:spChg>
        <pc:spChg chg="mod">
          <ac:chgData name="Sigurd Hagen Tullander" userId="755fdb65-bb34-450f-b010-0ed6fa16191b" providerId="ADAL" clId="{9076595F-B7C6-467D-AD8A-BD787BBD2D00}" dt="2019-10-29T18:59:21.850" v="656" actId="20577"/>
          <ac:spMkLst>
            <pc:docMk/>
            <pc:sldMk cId="782735589" sldId="268"/>
            <ac:spMk id="68" creationId="{229BF412-649B-492C-9156-A43AC6A8E84B}"/>
          </ac:spMkLst>
        </pc:spChg>
        <pc:spChg chg="mod">
          <ac:chgData name="Sigurd Hagen Tullander" userId="755fdb65-bb34-450f-b010-0ed6fa16191b" providerId="ADAL" clId="{9076595F-B7C6-467D-AD8A-BD787BBD2D00}" dt="2019-10-29T19:14:35.719" v="670" actId="1076"/>
          <ac:spMkLst>
            <pc:docMk/>
            <pc:sldMk cId="782735589" sldId="268"/>
            <ac:spMk id="69" creationId="{C903019B-0A62-4DD6-9184-82E3770C15BA}"/>
          </ac:spMkLst>
        </pc:spChg>
        <pc:spChg chg="mod">
          <ac:chgData name="Sigurd Hagen Tullander" userId="755fdb65-bb34-450f-b010-0ed6fa16191b" providerId="ADAL" clId="{9076595F-B7C6-467D-AD8A-BD787BBD2D00}" dt="2019-10-29T19:14:40.921" v="674" actId="1076"/>
          <ac:spMkLst>
            <pc:docMk/>
            <pc:sldMk cId="782735589" sldId="268"/>
            <ac:spMk id="70" creationId="{2C3E4C5B-CF1D-4266-97C6-8173184C4A9E}"/>
          </ac:spMkLst>
        </pc:spChg>
        <pc:grpChg chg="add mod">
          <ac:chgData name="Sigurd Hagen Tullander" userId="755fdb65-bb34-450f-b010-0ed6fa16191b" providerId="ADAL" clId="{9076595F-B7C6-467D-AD8A-BD787BBD2D00}" dt="2019-10-29T18:56:42.573" v="615" actId="164"/>
          <ac:grpSpMkLst>
            <pc:docMk/>
            <pc:sldMk cId="782735589" sldId="268"/>
            <ac:grpSpMk id="5" creationId="{6A4313D5-B3FF-4AC7-9B4B-D4619DEB335D}"/>
          </ac:grpSpMkLst>
        </pc:grpChg>
        <pc:grpChg chg="add mod">
          <ac:chgData name="Sigurd Hagen Tullander" userId="755fdb65-bb34-450f-b010-0ed6fa16191b" providerId="ADAL" clId="{9076595F-B7C6-467D-AD8A-BD787BBD2D00}" dt="2019-10-29T18:56:42.573" v="615" actId="164"/>
          <ac:grpSpMkLst>
            <pc:docMk/>
            <pc:sldMk cId="782735589" sldId="268"/>
            <ac:grpSpMk id="8" creationId="{2182AEDF-29A3-4F13-BF53-89BAF057614D}"/>
          </ac:grpSpMkLst>
        </pc:grpChg>
        <pc:grpChg chg="add mod">
          <ac:chgData name="Sigurd Hagen Tullander" userId="755fdb65-bb34-450f-b010-0ed6fa16191b" providerId="ADAL" clId="{9076595F-B7C6-467D-AD8A-BD787BBD2D00}" dt="2019-10-29T18:56:42.573" v="615" actId="164"/>
          <ac:grpSpMkLst>
            <pc:docMk/>
            <pc:sldMk cId="782735589" sldId="268"/>
            <ac:grpSpMk id="22" creationId="{BD37BD29-C10C-494A-AE7A-1122211A28CE}"/>
          </ac:grpSpMkLst>
        </pc:grpChg>
        <pc:grpChg chg="add mod">
          <ac:chgData name="Sigurd Hagen Tullander" userId="755fdb65-bb34-450f-b010-0ed6fa16191b" providerId="ADAL" clId="{9076595F-B7C6-467D-AD8A-BD787BBD2D00}" dt="2019-10-29T18:56:42.573" v="615" actId="164"/>
          <ac:grpSpMkLst>
            <pc:docMk/>
            <pc:sldMk cId="782735589" sldId="268"/>
            <ac:grpSpMk id="26" creationId="{E3A4A892-5951-46F0-A909-8A77A6411C54}"/>
          </ac:grpSpMkLst>
        </pc:grpChg>
        <pc:grpChg chg="add mod">
          <ac:chgData name="Sigurd Hagen Tullander" userId="755fdb65-bb34-450f-b010-0ed6fa16191b" providerId="ADAL" clId="{9076595F-B7C6-467D-AD8A-BD787BBD2D00}" dt="2019-10-29T19:14:21.508" v="665" actId="20577"/>
          <ac:grpSpMkLst>
            <pc:docMk/>
            <pc:sldMk cId="782735589" sldId="268"/>
            <ac:grpSpMk id="41" creationId="{0C766482-FF4B-4619-AAEE-77A8F601B7C5}"/>
          </ac:grpSpMkLst>
        </pc:grpChg>
        <pc:grpChg chg="add mod">
          <ac:chgData name="Sigurd Hagen Tullander" userId="755fdb65-bb34-450f-b010-0ed6fa16191b" providerId="ADAL" clId="{9076595F-B7C6-467D-AD8A-BD787BBD2D00}" dt="2019-10-29T19:14:38.318" v="673" actId="20577"/>
          <ac:grpSpMkLst>
            <pc:docMk/>
            <pc:sldMk cId="782735589" sldId="268"/>
            <ac:grpSpMk id="42" creationId="{3B1340F7-15D2-449E-B2FF-9F829888B177}"/>
          </ac:grpSpMkLst>
        </pc:grpChg>
        <pc:grpChg chg="mod">
          <ac:chgData name="Sigurd Hagen Tullander" userId="755fdb65-bb34-450f-b010-0ed6fa16191b" providerId="ADAL" clId="{9076595F-B7C6-467D-AD8A-BD787BBD2D00}" dt="2019-10-29T18:58:10.680" v="627"/>
          <ac:grpSpMkLst>
            <pc:docMk/>
            <pc:sldMk cId="782735589" sldId="268"/>
            <ac:grpSpMk id="46" creationId="{6147B270-5017-49AB-A7DD-38C6312A3140}"/>
          </ac:grpSpMkLst>
        </pc:grpChg>
        <pc:grpChg chg="mod">
          <ac:chgData name="Sigurd Hagen Tullander" userId="755fdb65-bb34-450f-b010-0ed6fa16191b" providerId="ADAL" clId="{9076595F-B7C6-467D-AD8A-BD787BBD2D00}" dt="2019-10-29T18:58:10.680" v="627"/>
          <ac:grpSpMkLst>
            <pc:docMk/>
            <pc:sldMk cId="782735589" sldId="268"/>
            <ac:grpSpMk id="47" creationId="{823B1DD9-EF5D-4360-A3A6-09C99468977D}"/>
          </ac:grpSpMkLst>
        </pc:grpChg>
        <pc:grpChg chg="mod">
          <ac:chgData name="Sigurd Hagen Tullander" userId="755fdb65-bb34-450f-b010-0ed6fa16191b" providerId="ADAL" clId="{9076595F-B7C6-467D-AD8A-BD787BBD2D00}" dt="2019-10-29T18:58:10.680" v="627"/>
          <ac:grpSpMkLst>
            <pc:docMk/>
            <pc:sldMk cId="782735589" sldId="268"/>
            <ac:grpSpMk id="58" creationId="{B0FEFE2C-3CB9-4F1C-8144-0E5DD1C8D159}"/>
          </ac:grpSpMkLst>
        </pc:grpChg>
        <pc:grpChg chg="mod">
          <ac:chgData name="Sigurd Hagen Tullander" userId="755fdb65-bb34-450f-b010-0ed6fa16191b" providerId="ADAL" clId="{9076595F-B7C6-467D-AD8A-BD787BBD2D00}" dt="2019-10-29T18:58:10.680" v="627"/>
          <ac:grpSpMkLst>
            <pc:docMk/>
            <pc:sldMk cId="782735589" sldId="268"/>
            <ac:grpSpMk id="60" creationId="{C21734C5-10C7-400D-A03E-564EC3BC1CB8}"/>
          </ac:grpSpMkLst>
        </pc:grp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4" creationId="{D047A9EE-318A-47AD-8808-C0C7072C02D9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2" creationId="{3C0C6BCD-F608-483D-861B-D6C1374F515D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3" creationId="{F91F1902-B769-4852-A043-226928DC020B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4" creationId="{1268C614-9037-425E-A94D-CCCE459B3019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5" creationId="{1F03B9DB-8FE3-4522-9C89-A69F57222D77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6" creationId="{ECB2E650-D71B-43A3-A40B-9A6F4807D5AA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7" creationId="{B514C8EC-E450-4961-A55C-751ECF830911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8" creationId="{FE4874C4-8C06-4EB0-A08E-E14C3DB51FDA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19" creationId="{DAE1E7E2-A8CF-41C3-BC4A-FCC8D8B8DDCC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20" creationId="{0B694A17-4BA3-4F65-8F2F-B74599C0EBF4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21" creationId="{0F7824A6-A283-4881-A0C5-062B90A2D4FE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25" creationId="{8743ACB1-4E35-4CAB-9F20-C756638D79FE}"/>
          </ac:cxnSpMkLst>
        </pc:cxnChg>
        <pc:cxnChg chg="add mod">
          <ac:chgData name="Sigurd Hagen Tullander" userId="755fdb65-bb34-450f-b010-0ed6fa16191b" providerId="ADAL" clId="{9076595F-B7C6-467D-AD8A-BD787BBD2D00}" dt="2019-10-29T18:56:42.573" v="615" actId="164"/>
          <ac:cxnSpMkLst>
            <pc:docMk/>
            <pc:sldMk cId="782735589" sldId="268"/>
            <ac:cxnSpMk id="31" creationId="{610FC42A-0C22-44C4-8859-D8C29438AA4F}"/>
          </ac:cxnSpMkLst>
        </pc:cxnChg>
      </pc:sldChg>
    </pc:docChg>
  </pc:docChgLst>
  <pc:docChgLst>
    <pc:chgData name="Sigurd Hagen Tullander" userId="755fdb65-bb34-450f-b010-0ed6fa16191b" providerId="ADAL" clId="{0FDA2D59-29B8-45D5-A8D4-0F7D27DAF474}"/>
    <pc:docChg chg="undo custSel addSld modSld">
      <pc:chgData name="Sigurd Hagen Tullander" userId="755fdb65-bb34-450f-b010-0ed6fa16191b" providerId="ADAL" clId="{0FDA2D59-29B8-45D5-A8D4-0F7D27DAF474}" dt="2019-10-03T10:49:36.189" v="299" actId="1076"/>
      <pc:docMkLst>
        <pc:docMk/>
      </pc:docMkLst>
      <pc:sldChg chg="addSp delSp modSp">
        <pc:chgData name="Sigurd Hagen Tullander" userId="755fdb65-bb34-450f-b010-0ed6fa16191b" providerId="ADAL" clId="{0FDA2D59-29B8-45D5-A8D4-0F7D27DAF474}" dt="2019-10-03T10:45:15.093" v="233" actId="1035"/>
        <pc:sldMkLst>
          <pc:docMk/>
          <pc:sldMk cId="3442903202" sldId="262"/>
        </pc:sldMkLst>
        <pc:grpChg chg="add del">
          <ac:chgData name="Sigurd Hagen Tullander" userId="755fdb65-bb34-450f-b010-0ed6fa16191b" providerId="ADAL" clId="{0FDA2D59-29B8-45D5-A8D4-0F7D27DAF474}" dt="2019-10-03T10:34:38.979" v="10"/>
          <ac:grpSpMkLst>
            <pc:docMk/>
            <pc:sldMk cId="3442903202" sldId="262"/>
            <ac:grpSpMk id="6" creationId="{C2B29D09-CA25-4872-A7D7-88033FA5E472}"/>
          </ac:grpSpMkLst>
        </pc:grpChg>
        <pc:cxnChg chg="mod">
          <ac:chgData name="Sigurd Hagen Tullander" userId="755fdb65-bb34-450f-b010-0ed6fa16191b" providerId="ADAL" clId="{0FDA2D59-29B8-45D5-A8D4-0F7D27DAF474}" dt="2019-10-03T10:45:15.093" v="233" actId="1035"/>
          <ac:cxnSpMkLst>
            <pc:docMk/>
            <pc:sldMk cId="3442903202" sldId="262"/>
            <ac:cxnSpMk id="33" creationId="{B30EEF1B-8A49-4DB3-A5D0-B3EF389E90A5}"/>
          </ac:cxnSpMkLst>
        </pc:cxnChg>
      </pc:sldChg>
      <pc:sldChg chg="addSp delSp modSp add">
        <pc:chgData name="Sigurd Hagen Tullander" userId="755fdb65-bb34-450f-b010-0ed6fa16191b" providerId="ADAL" clId="{0FDA2D59-29B8-45D5-A8D4-0F7D27DAF474}" dt="2019-10-03T10:43:42.857" v="205" actId="1076"/>
        <pc:sldMkLst>
          <pc:docMk/>
          <pc:sldMk cId="2963214615" sldId="263"/>
        </pc:sldMkLst>
        <pc:spChg chg="add mod">
          <ac:chgData name="Sigurd Hagen Tullander" userId="755fdb65-bb34-450f-b010-0ed6fa16191b" providerId="ADAL" clId="{0FDA2D59-29B8-45D5-A8D4-0F7D27DAF474}" dt="2019-10-03T10:38:49.184" v="98" actId="1038"/>
          <ac:spMkLst>
            <pc:docMk/>
            <pc:sldMk cId="2963214615" sldId="263"/>
            <ac:spMk id="2" creationId="{A9CFB4DA-B8BF-48B0-9563-65C2C3736AA8}"/>
          </ac:spMkLst>
        </pc:spChg>
        <pc:spChg chg="add mod">
          <ac:chgData name="Sigurd Hagen Tullander" userId="755fdb65-bb34-450f-b010-0ed6fa16191b" providerId="ADAL" clId="{0FDA2D59-29B8-45D5-A8D4-0F7D27DAF474}" dt="2019-10-03T10:38:49.184" v="98" actId="1038"/>
          <ac:spMkLst>
            <pc:docMk/>
            <pc:sldMk cId="2963214615" sldId="263"/>
            <ac:spMk id="3" creationId="{78B1C1E0-4DA1-40B8-B4C2-728254AECAB9}"/>
          </ac:spMkLst>
        </pc:spChg>
        <pc:spChg chg="add mod">
          <ac:chgData name="Sigurd Hagen Tullander" userId="755fdb65-bb34-450f-b010-0ed6fa16191b" providerId="ADAL" clId="{0FDA2D59-29B8-45D5-A8D4-0F7D27DAF474}" dt="2019-10-03T10:39:28.658" v="111" actId="1036"/>
          <ac:spMkLst>
            <pc:docMk/>
            <pc:sldMk cId="2963214615" sldId="263"/>
            <ac:spMk id="56" creationId="{FA76ED93-222D-41DD-96EF-CA538D04EDEC}"/>
          </ac:spMkLst>
        </pc:spChg>
        <pc:spChg chg="add mod">
          <ac:chgData name="Sigurd Hagen Tullander" userId="755fdb65-bb34-450f-b010-0ed6fa16191b" providerId="ADAL" clId="{0FDA2D59-29B8-45D5-A8D4-0F7D27DAF474}" dt="2019-10-03T10:39:34.979" v="112" actId="1037"/>
          <ac:spMkLst>
            <pc:docMk/>
            <pc:sldMk cId="2963214615" sldId="263"/>
            <ac:spMk id="57" creationId="{7EF4F8F7-46AB-4FE6-9F30-026B8E508AF6}"/>
          </ac:spMkLst>
        </pc:spChg>
        <pc:spChg chg="add mod">
          <ac:chgData name="Sigurd Hagen Tullander" userId="755fdb65-bb34-450f-b010-0ed6fa16191b" providerId="ADAL" clId="{0FDA2D59-29B8-45D5-A8D4-0F7D27DAF474}" dt="2019-10-03T10:39:14.160" v="105" actId="1076"/>
          <ac:spMkLst>
            <pc:docMk/>
            <pc:sldMk cId="2963214615" sldId="263"/>
            <ac:spMk id="58" creationId="{7D8532B5-D03B-4DD8-B689-170370A7F46F}"/>
          </ac:spMkLst>
        </pc:spChg>
        <pc:spChg chg="add mod">
          <ac:chgData name="Sigurd Hagen Tullander" userId="755fdb65-bb34-450f-b010-0ed6fa16191b" providerId="ADAL" clId="{0FDA2D59-29B8-45D5-A8D4-0F7D27DAF474}" dt="2019-10-03T10:40:12.204" v="120" actId="1076"/>
          <ac:spMkLst>
            <pc:docMk/>
            <pc:sldMk cId="2963214615" sldId="263"/>
            <ac:spMk id="59" creationId="{3CC6D7B8-6AF4-4416-A7BB-A256D6737922}"/>
          </ac:spMkLst>
        </pc:spChg>
        <pc:spChg chg="add mod">
          <ac:chgData name="Sigurd Hagen Tullander" userId="755fdb65-bb34-450f-b010-0ed6fa16191b" providerId="ADAL" clId="{0FDA2D59-29B8-45D5-A8D4-0F7D27DAF474}" dt="2019-10-03T10:40:27.508" v="124" actId="20577"/>
          <ac:spMkLst>
            <pc:docMk/>
            <pc:sldMk cId="2963214615" sldId="263"/>
            <ac:spMk id="60" creationId="{0A14E010-92EE-46DB-BDCA-BFCD2CDAA078}"/>
          </ac:spMkLst>
        </pc:spChg>
        <pc:spChg chg="add mod">
          <ac:chgData name="Sigurd Hagen Tullander" userId="755fdb65-bb34-450f-b010-0ed6fa16191b" providerId="ADAL" clId="{0FDA2D59-29B8-45D5-A8D4-0F7D27DAF474}" dt="2019-10-03T10:40:50.066" v="131" actId="1076"/>
          <ac:spMkLst>
            <pc:docMk/>
            <pc:sldMk cId="2963214615" sldId="263"/>
            <ac:spMk id="61" creationId="{36E82D1E-063A-488A-9EBA-D071B115CA97}"/>
          </ac:spMkLst>
        </pc:spChg>
        <pc:spChg chg="add mod">
          <ac:chgData name="Sigurd Hagen Tullander" userId="755fdb65-bb34-450f-b010-0ed6fa16191b" providerId="ADAL" clId="{0FDA2D59-29B8-45D5-A8D4-0F7D27DAF474}" dt="2019-10-03T10:41:04.822" v="135" actId="20577"/>
          <ac:spMkLst>
            <pc:docMk/>
            <pc:sldMk cId="2963214615" sldId="263"/>
            <ac:spMk id="62" creationId="{A2B9AA64-2113-4662-A45E-8F1A1501A9C4}"/>
          </ac:spMkLst>
        </pc:spChg>
        <pc:spChg chg="add del mod">
          <ac:chgData name="Sigurd Hagen Tullander" userId="755fdb65-bb34-450f-b010-0ed6fa16191b" providerId="ADAL" clId="{0FDA2D59-29B8-45D5-A8D4-0F7D27DAF474}" dt="2019-10-03T10:41:37.400" v="156"/>
          <ac:spMkLst>
            <pc:docMk/>
            <pc:sldMk cId="2963214615" sldId="263"/>
            <ac:spMk id="63" creationId="{2ECA5B2C-E4C1-4A38-ABAB-EC543A8C0480}"/>
          </ac:spMkLst>
        </pc:spChg>
        <pc:spChg chg="add del mod">
          <ac:chgData name="Sigurd Hagen Tullander" userId="755fdb65-bb34-450f-b010-0ed6fa16191b" providerId="ADAL" clId="{0FDA2D59-29B8-45D5-A8D4-0F7D27DAF474}" dt="2019-10-03T10:43:31.867" v="201" actId="1076"/>
          <ac:spMkLst>
            <pc:docMk/>
            <pc:sldMk cId="2963214615" sldId="263"/>
            <ac:spMk id="64" creationId="{19A999D0-36B2-4243-84F2-F9B06D765745}"/>
          </ac:spMkLst>
        </pc:spChg>
        <pc:spChg chg="add del">
          <ac:chgData name="Sigurd Hagen Tullander" userId="755fdb65-bb34-450f-b010-0ed6fa16191b" providerId="ADAL" clId="{0FDA2D59-29B8-45D5-A8D4-0F7D27DAF474}" dt="2019-10-03T10:43:35.238" v="203"/>
          <ac:spMkLst>
            <pc:docMk/>
            <pc:sldMk cId="2963214615" sldId="263"/>
            <ac:spMk id="65" creationId="{193404F6-6A3E-440B-B8E3-1ED839622B89}"/>
          </ac:spMkLst>
        </pc:spChg>
        <pc:spChg chg="add mod">
          <ac:chgData name="Sigurd Hagen Tullander" userId="755fdb65-bb34-450f-b010-0ed6fa16191b" providerId="ADAL" clId="{0FDA2D59-29B8-45D5-A8D4-0F7D27DAF474}" dt="2019-10-03T10:43:42.857" v="205" actId="1076"/>
          <ac:spMkLst>
            <pc:docMk/>
            <pc:sldMk cId="2963214615" sldId="263"/>
            <ac:spMk id="66" creationId="{043BADCC-D6C3-4D23-8DB0-8DD674CB5D22}"/>
          </ac:spMkLst>
        </pc:spChg>
        <pc:grpChg chg="add mod">
          <ac:chgData name="Sigurd Hagen Tullander" userId="755fdb65-bb34-450f-b010-0ed6fa16191b" providerId="ADAL" clId="{0FDA2D59-29B8-45D5-A8D4-0F7D27DAF474}" dt="2019-10-03T10:38:49.184" v="98" actId="1038"/>
          <ac:grpSpMkLst>
            <pc:docMk/>
            <pc:sldMk cId="2963214615" sldId="263"/>
            <ac:grpSpMk id="8" creationId="{02289169-0932-4FC1-B1A0-C79FF5308D67}"/>
          </ac:grpSpMkLst>
        </pc:grpChg>
        <pc:grpChg chg="add mod">
          <ac:chgData name="Sigurd Hagen Tullander" userId="755fdb65-bb34-450f-b010-0ed6fa16191b" providerId="ADAL" clId="{0FDA2D59-29B8-45D5-A8D4-0F7D27DAF474}" dt="2019-10-03T10:38:49.184" v="98" actId="1038"/>
          <ac:grpSpMkLst>
            <pc:docMk/>
            <pc:sldMk cId="2963214615" sldId="263"/>
            <ac:grpSpMk id="11" creationId="{6D087DC6-6896-4B7F-A283-779DAE9F28DF}"/>
          </ac:grpSpMkLst>
        </pc:grpChg>
        <pc:grpChg chg="add mod">
          <ac:chgData name="Sigurd Hagen Tullander" userId="755fdb65-bb34-450f-b010-0ed6fa16191b" providerId="ADAL" clId="{0FDA2D59-29B8-45D5-A8D4-0F7D27DAF474}" dt="2019-10-03T10:38:49.184" v="98" actId="1038"/>
          <ac:grpSpMkLst>
            <pc:docMk/>
            <pc:sldMk cId="2963214615" sldId="263"/>
            <ac:grpSpMk id="43" creationId="{0BC60E6D-6064-4C31-89A2-5F68F55165B5}"/>
          </ac:grpSpMkLst>
        </pc:grpChg>
        <pc:grpChg chg="add mod">
          <ac:chgData name="Sigurd Hagen Tullander" userId="755fdb65-bb34-450f-b010-0ed6fa16191b" providerId="ADAL" clId="{0FDA2D59-29B8-45D5-A8D4-0F7D27DAF474}" dt="2019-10-03T10:38:49.184" v="98" actId="1038"/>
          <ac:grpSpMkLst>
            <pc:docMk/>
            <pc:sldMk cId="2963214615" sldId="263"/>
            <ac:grpSpMk id="48" creationId="{321BC0FB-78EC-458E-85C8-A47B4C34AA00}"/>
          </ac:grpSpMkLst>
        </pc:grp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4" creationId="{E33D3881-8F49-4EA2-9F83-3338C45E9931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15" creationId="{904C3E4E-2479-4519-9E1D-8C228691577B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18" creationId="{A4C8501C-B439-48BA-B620-0980DD5EAEDC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20" creationId="{D1558294-0A18-4B90-A7C2-C6A04217D6C5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23" creationId="{03D8BE04-815E-48B1-ADFF-F02C5DFE6960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26" creationId="{075C8CA4-2BF3-418E-A0FE-8725CF163192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29" creationId="{ECAC4031-B873-48BF-88F7-31B9D6A4AD7B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33" creationId="{E553E169-3C75-40EA-9D61-A231DD569121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36" creationId="{A85CD588-F86E-4F9A-906F-35E7436658FC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38" creationId="{D56B1A04-1874-4BF9-89C4-B82169E8F71B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41" creationId="{7E4FCFC4-B758-4B1A-982D-0693219512C6}"/>
          </ac:cxnSpMkLst>
        </pc:cxnChg>
        <pc:cxnChg chg="add mod">
          <ac:chgData name="Sigurd Hagen Tullander" userId="755fdb65-bb34-450f-b010-0ed6fa16191b" providerId="ADAL" clId="{0FDA2D59-29B8-45D5-A8D4-0F7D27DAF474}" dt="2019-10-03T10:38:49.184" v="98" actId="1038"/>
          <ac:cxnSpMkLst>
            <pc:docMk/>
            <pc:sldMk cId="2963214615" sldId="263"/>
            <ac:cxnSpMk id="46" creationId="{E17ED396-89C4-48A6-9B09-6A712DC02E7E}"/>
          </ac:cxnSpMkLst>
        </pc:cxnChg>
        <pc:cxnChg chg="add mod">
          <ac:chgData name="Sigurd Hagen Tullander" userId="755fdb65-bb34-450f-b010-0ed6fa16191b" providerId="ADAL" clId="{0FDA2D59-29B8-45D5-A8D4-0F7D27DAF474}" dt="2019-10-03T10:38:59.480" v="101" actId="14100"/>
          <ac:cxnSpMkLst>
            <pc:docMk/>
            <pc:sldMk cId="2963214615" sldId="263"/>
            <ac:cxnSpMk id="53" creationId="{05C76797-BB42-40B2-8F8F-419E9ED21982}"/>
          </ac:cxnSpMkLst>
        </pc:cxnChg>
      </pc:sldChg>
      <pc:sldChg chg="addSp delSp modSp add">
        <pc:chgData name="Sigurd Hagen Tullander" userId="755fdb65-bb34-450f-b010-0ed6fa16191b" providerId="ADAL" clId="{0FDA2D59-29B8-45D5-A8D4-0F7D27DAF474}" dt="2019-10-03T10:49:36.189" v="299" actId="1076"/>
        <pc:sldMkLst>
          <pc:docMk/>
          <pc:sldMk cId="3281934541" sldId="264"/>
        </pc:sldMkLst>
        <pc:spChg chg="add mod">
          <ac:chgData name="Sigurd Hagen Tullander" userId="755fdb65-bb34-450f-b010-0ed6fa16191b" providerId="ADAL" clId="{0FDA2D59-29B8-45D5-A8D4-0F7D27DAF474}" dt="2019-10-03T10:45:06.692" v="230" actId="1038"/>
          <ac:spMkLst>
            <pc:docMk/>
            <pc:sldMk cId="3281934541" sldId="264"/>
            <ac:spMk id="2" creationId="{7BA71233-04FD-4CCA-A213-03AF72D43EDB}"/>
          </ac:spMkLst>
        </pc:spChg>
        <pc:spChg chg="add mod">
          <ac:chgData name="Sigurd Hagen Tullander" userId="755fdb65-bb34-450f-b010-0ed6fa16191b" providerId="ADAL" clId="{0FDA2D59-29B8-45D5-A8D4-0F7D27DAF474}" dt="2019-10-03T10:45:09.571" v="231" actId="1076"/>
          <ac:spMkLst>
            <pc:docMk/>
            <pc:sldMk cId="3281934541" sldId="264"/>
            <ac:spMk id="3" creationId="{05906499-20E2-4F6D-879C-7463C7B1293C}"/>
          </ac:spMkLst>
        </pc:spChg>
        <pc:spChg chg="add mod">
          <ac:chgData name="Sigurd Hagen Tullander" userId="755fdb65-bb34-450f-b010-0ed6fa16191b" providerId="ADAL" clId="{0FDA2D59-29B8-45D5-A8D4-0F7D27DAF474}" dt="2019-10-03T10:46:30.351" v="263" actId="1036"/>
          <ac:spMkLst>
            <pc:docMk/>
            <pc:sldMk cId="3281934541" sldId="264"/>
            <ac:spMk id="12" creationId="{6A9805C2-C736-42D4-959B-381F241EF8A2}"/>
          </ac:spMkLst>
        </pc:spChg>
        <pc:spChg chg="add mod">
          <ac:chgData name="Sigurd Hagen Tullander" userId="755fdb65-bb34-450f-b010-0ed6fa16191b" providerId="ADAL" clId="{0FDA2D59-29B8-45D5-A8D4-0F7D27DAF474}" dt="2019-10-03T10:46:27.617" v="262" actId="1036"/>
          <ac:spMkLst>
            <pc:docMk/>
            <pc:sldMk cId="3281934541" sldId="264"/>
            <ac:spMk id="13" creationId="{460CE140-A6BD-4EB4-88F8-46DAD996BC58}"/>
          </ac:spMkLst>
        </pc:spChg>
        <pc:spChg chg="add del mod">
          <ac:chgData name="Sigurd Hagen Tullander" userId="755fdb65-bb34-450f-b010-0ed6fa16191b" providerId="ADAL" clId="{0FDA2D59-29B8-45D5-A8D4-0F7D27DAF474}" dt="2019-10-03T10:46:40.412" v="266"/>
          <ac:spMkLst>
            <pc:docMk/>
            <pc:sldMk cId="3281934541" sldId="264"/>
            <ac:spMk id="14" creationId="{8EA16418-BE30-4D60-AAB2-39B50119228F}"/>
          </ac:spMkLst>
        </pc:spChg>
        <pc:spChg chg="add mod">
          <ac:chgData name="Sigurd Hagen Tullander" userId="755fdb65-bb34-450f-b010-0ed6fa16191b" providerId="ADAL" clId="{0FDA2D59-29B8-45D5-A8D4-0F7D27DAF474}" dt="2019-10-03T10:47:20.356" v="275" actId="1076"/>
          <ac:spMkLst>
            <pc:docMk/>
            <pc:sldMk cId="3281934541" sldId="264"/>
            <ac:spMk id="15" creationId="{41191276-ADA5-4059-983A-FB4641301069}"/>
          </ac:spMkLst>
        </pc:spChg>
        <pc:spChg chg="add mod">
          <ac:chgData name="Sigurd Hagen Tullander" userId="755fdb65-bb34-450f-b010-0ed6fa16191b" providerId="ADAL" clId="{0FDA2D59-29B8-45D5-A8D4-0F7D27DAF474}" dt="2019-10-03T10:47:31.334" v="279" actId="20577"/>
          <ac:spMkLst>
            <pc:docMk/>
            <pc:sldMk cId="3281934541" sldId="264"/>
            <ac:spMk id="16" creationId="{2A24A732-B0C5-48AC-96BF-6CADFBD93720}"/>
          </ac:spMkLst>
        </pc:spChg>
        <pc:spChg chg="add mod">
          <ac:chgData name="Sigurd Hagen Tullander" userId="755fdb65-bb34-450f-b010-0ed6fa16191b" providerId="ADAL" clId="{0FDA2D59-29B8-45D5-A8D4-0F7D27DAF474}" dt="2019-10-03T10:49:12.974" v="290" actId="1076"/>
          <ac:spMkLst>
            <pc:docMk/>
            <pc:sldMk cId="3281934541" sldId="264"/>
            <ac:spMk id="17" creationId="{B3EE098C-CA6C-4892-BE43-E6F93198C09B}"/>
          </ac:spMkLst>
        </pc:spChg>
        <pc:spChg chg="add mod">
          <ac:chgData name="Sigurd Hagen Tullander" userId="755fdb65-bb34-450f-b010-0ed6fa16191b" providerId="ADAL" clId="{0FDA2D59-29B8-45D5-A8D4-0F7D27DAF474}" dt="2019-10-03T10:49:36.189" v="299" actId="1076"/>
          <ac:spMkLst>
            <pc:docMk/>
            <pc:sldMk cId="3281934541" sldId="264"/>
            <ac:spMk id="18" creationId="{5DFB673D-D972-4256-B221-6514D8FB6706}"/>
          </ac:spMkLst>
        </pc:spChg>
        <pc:cxnChg chg="add mod">
          <ac:chgData name="Sigurd Hagen Tullander" userId="755fdb65-bb34-450f-b010-0ed6fa16191b" providerId="ADAL" clId="{0FDA2D59-29B8-45D5-A8D4-0F7D27DAF474}" dt="2019-10-03T10:45:24.057" v="236" actId="14100"/>
          <ac:cxnSpMkLst>
            <pc:docMk/>
            <pc:sldMk cId="3281934541" sldId="264"/>
            <ac:cxnSpMk id="4" creationId="{E1D2A879-633F-4D5B-968A-216C5DA9C1BF}"/>
          </ac:cxnSpMkLst>
        </pc:cxnChg>
        <pc:cxnChg chg="add del mod">
          <ac:chgData name="Sigurd Hagen Tullander" userId="755fdb65-bb34-450f-b010-0ed6fa16191b" providerId="ADAL" clId="{0FDA2D59-29B8-45D5-A8D4-0F7D27DAF474}" dt="2019-10-03T10:45:57.802" v="247" actId="478"/>
          <ac:cxnSpMkLst>
            <pc:docMk/>
            <pc:sldMk cId="3281934541" sldId="264"/>
            <ac:cxnSpMk id="7" creationId="{55091B39-56F9-420B-8759-061B73E97090}"/>
          </ac:cxnSpMkLst>
        </pc:cxnChg>
        <pc:cxnChg chg="add mod">
          <ac:chgData name="Sigurd Hagen Tullander" userId="755fdb65-bb34-450f-b010-0ed6fa16191b" providerId="ADAL" clId="{0FDA2D59-29B8-45D5-A8D4-0F7D27DAF474}" dt="2019-10-03T10:45:53.667" v="244" actId="1076"/>
          <ac:cxnSpMkLst>
            <pc:docMk/>
            <pc:sldMk cId="3281934541" sldId="264"/>
            <ac:cxnSpMk id="8" creationId="{1DA8DAA8-C067-4109-ABAE-7FC5B38ACE45}"/>
          </ac:cxnSpMkLst>
        </pc:cxnChg>
        <pc:cxnChg chg="add mod">
          <ac:chgData name="Sigurd Hagen Tullander" userId="755fdb65-bb34-450f-b010-0ed6fa16191b" providerId="ADAL" clId="{0FDA2D59-29B8-45D5-A8D4-0F7D27DAF474}" dt="2019-10-03T10:46:01.987" v="248" actId="1076"/>
          <ac:cxnSpMkLst>
            <pc:docMk/>
            <pc:sldMk cId="3281934541" sldId="264"/>
            <ac:cxnSpMk id="11" creationId="{B7800D9A-7159-4304-A25F-C1BCEA8C9D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51605B-EBD6-46FC-9457-19B918E8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1B64913-142C-4166-BB2C-91BC5042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EB72D5-710C-40D7-BD9E-C63AA62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4D64DED-3FE3-4F78-A828-82C80CD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A54176-084D-4CA0-913D-8D723BA4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65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8C4E01-4EB1-41B4-A961-E76369A3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8E4AC7-6F7A-4459-935F-8C4CABAF3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5E440D-9573-47AC-95EE-4C5980C9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8A3C04-12BF-4244-9881-DCC616A4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09B389-4532-48D5-BAA5-4FCC6E74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72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FB44AB4-B0AA-4F14-987C-DFC9D96D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BFDE24D-CFC9-4491-BFB0-B5C36EB7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2CE850-C1CD-459C-B3AB-116B7195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353D94-4979-4F3C-82AD-1C80F977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F46BB9-73AC-445D-9A95-FECC0462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4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98F01-0CEC-420B-9CA8-FDAB893F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C87A87-3280-47BD-9406-DA8B54ED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9A8740-8D6B-4112-A0B5-C799CAB4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A59C55-027B-4C91-B9DA-DC5A6116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91AE76-AFBA-4065-AD4B-292453BF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2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84633E-CE92-45E8-B3D3-E4BF843E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878E2E-4373-4287-ADD2-32972E11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32070C-7257-47B3-A22B-787A991B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BF7C47-9A5B-445E-BAD7-6EF911CE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6DFA13-9375-4491-8893-08FF53A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21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89882C-A79A-443B-93EA-D0465B2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3D7C61-A19E-4427-95E0-2B1AB30FC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D5D8CC5-0D4D-4C81-A239-0F12E36A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AA56060-2D60-4CC1-9A13-C5F0629C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E4D215-1DDE-49C9-A112-8C81DB77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43A25D0-8576-4A06-8445-E76456B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4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688DDA-5EE8-4A76-BEEB-A131ABDC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6900F5-3BE7-482E-8E12-60EB8FAC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4FB986-1BF1-4C7B-9047-349160B2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7509CD6-EB8D-408E-8746-C1811B904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92DBA0C-DEBE-4960-B031-87F0E723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F40D1F9-72E1-411E-88CF-872990F1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F91E96D-9A03-48F6-8A45-A823CEC0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FFC7C58-B03B-4873-8EEA-0383C29D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91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53F952-E2E7-4837-89C4-8A574CC2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48D1396-EB23-417F-896D-BBE3596A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EE9C6C6-CC14-4486-A338-7C93ECA1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CA72456-7872-4AFA-9778-C8D2B2F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096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A2CAB17-FE6A-448C-A68A-05A59909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3C96F6D-2247-4387-A335-4AFAD001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2423AA2-3281-4337-A8EC-4D6E19F1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3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B472D4-ABFB-43E8-A690-5D0F59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8597F2-550A-4E2A-8745-F5A0DA1F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7B50EB2-FFEE-47C2-9BD4-569937C3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0E5A191-A0D1-4222-8C41-4FDF309C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7365E0-428A-4EB1-B24B-34474CD0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5622EF-903F-420F-A91F-648A8EB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250866-A126-4C53-A424-25F6FEE3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2903CBD-A856-4435-BE5A-C798AE800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DD6C2BC-BFAF-4CC7-B398-FC9FDCE85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B91665-77AF-4A43-8891-CD009563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2F22F36-CC69-42AF-A2AE-85973742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47FD3F-1A51-4CCA-BB80-FB9B895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0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2B7DCCD-FFC6-4113-8DC1-21C29AF9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58040FD-A51E-48FA-AC96-B7F0BBDD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13E5570-C68D-4670-9617-D84DB982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A22F-DE07-447F-83DC-CF0861141838}" type="datetimeFigureOut">
              <a:rPr lang="nb-NO" smtClean="0"/>
              <a:t>16.11.2020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F5F37A-2194-489D-A875-C0CC323A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8E08E5-DD98-417D-B701-151770B0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C386-5819-42AD-9C27-BCE22F6226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57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7F86E75B-4D54-452D-9145-D7FA2201D843}"/>
              </a:ext>
            </a:extLst>
          </p:cNvPr>
          <p:cNvGrpSpPr/>
          <p:nvPr/>
        </p:nvGrpSpPr>
        <p:grpSpPr>
          <a:xfrm rot="16200000">
            <a:off x="866218" y="4629175"/>
            <a:ext cx="682582" cy="560236"/>
            <a:chOff x="3554569" y="515155"/>
            <a:chExt cx="862885" cy="772732"/>
          </a:xfrm>
        </p:grpSpPr>
        <p:sp>
          <p:nvSpPr>
            <p:cNvPr id="4" name="Likebent trekant 3">
              <a:extLst>
                <a:ext uri="{FF2B5EF4-FFF2-40B4-BE49-F238E27FC236}">
                  <a16:creationId xmlns:a16="http://schemas.microsoft.com/office/drawing/2014/main" id="{9C3F66E1-59FB-4E56-BD63-7BABB1A76FE8}"/>
                </a:ext>
              </a:extLst>
            </p:cNvPr>
            <p:cNvSpPr/>
            <p:nvPr/>
          </p:nvSpPr>
          <p:spPr>
            <a:xfrm>
              <a:off x="3554569" y="515155"/>
              <a:ext cx="862885" cy="77273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" name="Rett linje 4">
              <a:extLst>
                <a:ext uri="{FF2B5EF4-FFF2-40B4-BE49-F238E27FC236}">
                  <a16:creationId xmlns:a16="http://schemas.microsoft.com/office/drawing/2014/main" id="{FEA10773-A87C-42EA-9BEE-A502943B9A45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69" y="515155"/>
              <a:ext cx="8628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e 5">
            <a:extLst>
              <a:ext uri="{FF2B5EF4-FFF2-40B4-BE49-F238E27FC236}">
                <a16:creationId xmlns:a16="http://schemas.microsoft.com/office/drawing/2014/main" id="{C2B29D09-CA25-4872-A7D7-88033FA5E472}"/>
              </a:ext>
            </a:extLst>
          </p:cNvPr>
          <p:cNvGrpSpPr/>
          <p:nvPr/>
        </p:nvGrpSpPr>
        <p:grpSpPr>
          <a:xfrm>
            <a:off x="2628558" y="3044416"/>
            <a:ext cx="178158" cy="1008847"/>
            <a:chOff x="631063" y="2524259"/>
            <a:chExt cx="178158" cy="1008847"/>
          </a:xfrm>
        </p:grpSpPr>
        <p:cxnSp>
          <p:nvCxnSpPr>
            <p:cNvPr id="7" name="Rett linje 6">
              <a:extLst>
                <a:ext uri="{FF2B5EF4-FFF2-40B4-BE49-F238E27FC236}">
                  <a16:creationId xmlns:a16="http://schemas.microsoft.com/office/drawing/2014/main" id="{448094F8-2EE5-4F46-B850-5785994DB9E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63" y="2524259"/>
              <a:ext cx="0" cy="10088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tt linje 7">
              <a:extLst>
                <a:ext uri="{FF2B5EF4-FFF2-40B4-BE49-F238E27FC236}">
                  <a16:creationId xmlns:a16="http://schemas.microsoft.com/office/drawing/2014/main" id="{14BB5D31-50A1-4BE3-A991-F49EFEB2E0E5}"/>
                </a:ext>
              </a:extLst>
            </p:cNvPr>
            <p:cNvCxnSpPr>
              <a:cxnSpLocks/>
            </p:cNvCxnSpPr>
            <p:nvPr/>
          </p:nvCxnSpPr>
          <p:spPr>
            <a:xfrm>
              <a:off x="809221" y="2524259"/>
              <a:ext cx="0" cy="10088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ktangel 11">
            <a:extLst>
              <a:ext uri="{FF2B5EF4-FFF2-40B4-BE49-F238E27FC236}">
                <a16:creationId xmlns:a16="http://schemas.microsoft.com/office/drawing/2014/main" id="{795A9EC1-7085-47DF-ABFA-285F8A731262}"/>
              </a:ext>
            </a:extLst>
          </p:cNvPr>
          <p:cNvSpPr/>
          <p:nvPr/>
        </p:nvSpPr>
        <p:spPr>
          <a:xfrm>
            <a:off x="820151" y="3255493"/>
            <a:ext cx="1146219" cy="502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3FA51BD-DF94-44C5-80E4-B0EF2DF85F92}"/>
              </a:ext>
            </a:extLst>
          </p:cNvPr>
          <p:cNvGrpSpPr/>
          <p:nvPr/>
        </p:nvGrpSpPr>
        <p:grpSpPr>
          <a:xfrm>
            <a:off x="7201999" y="513377"/>
            <a:ext cx="851078" cy="585994"/>
            <a:chOff x="1770306" y="5973653"/>
            <a:chExt cx="851078" cy="585994"/>
          </a:xfrm>
        </p:grpSpPr>
        <p:cxnSp>
          <p:nvCxnSpPr>
            <p:cNvPr id="15" name="Rett linje 14">
              <a:extLst>
                <a:ext uri="{FF2B5EF4-FFF2-40B4-BE49-F238E27FC236}">
                  <a16:creationId xmlns:a16="http://schemas.microsoft.com/office/drawing/2014/main" id="{12525286-F400-475F-94C5-8281C3AB0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845" y="5973653"/>
              <a:ext cx="0" cy="285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tt linje 15">
              <a:extLst>
                <a:ext uri="{FF2B5EF4-FFF2-40B4-BE49-F238E27FC236}">
                  <a16:creationId xmlns:a16="http://schemas.microsoft.com/office/drawing/2014/main" id="{2415CE88-CB7C-43B0-BB94-DC86F14B2E66}"/>
                </a:ext>
              </a:extLst>
            </p:cNvPr>
            <p:cNvCxnSpPr>
              <a:cxnSpLocks/>
            </p:cNvCxnSpPr>
            <p:nvPr/>
          </p:nvCxnSpPr>
          <p:spPr>
            <a:xfrm>
              <a:off x="1770306" y="6254847"/>
              <a:ext cx="8510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tt linje 16">
              <a:extLst>
                <a:ext uri="{FF2B5EF4-FFF2-40B4-BE49-F238E27FC236}">
                  <a16:creationId xmlns:a16="http://schemas.microsoft.com/office/drawing/2014/main" id="{6EB01490-7B53-4205-B887-B84106E24593}"/>
                </a:ext>
              </a:extLst>
            </p:cNvPr>
            <p:cNvCxnSpPr>
              <a:cxnSpLocks/>
            </p:cNvCxnSpPr>
            <p:nvPr/>
          </p:nvCxnSpPr>
          <p:spPr>
            <a:xfrm>
              <a:off x="1922706" y="6407247"/>
              <a:ext cx="5274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Rett linje 17">
              <a:extLst>
                <a:ext uri="{FF2B5EF4-FFF2-40B4-BE49-F238E27FC236}">
                  <a16:creationId xmlns:a16="http://schemas.microsoft.com/office/drawing/2014/main" id="{2AF8CD4E-519F-4AD0-9705-0B56ADE27963}"/>
                </a:ext>
              </a:extLst>
            </p:cNvPr>
            <p:cNvCxnSpPr>
              <a:cxnSpLocks/>
            </p:cNvCxnSpPr>
            <p:nvPr/>
          </p:nvCxnSpPr>
          <p:spPr>
            <a:xfrm>
              <a:off x="2075106" y="6559647"/>
              <a:ext cx="2173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E0FC7EB5-BF23-4C6F-BD81-23D80415753B}"/>
              </a:ext>
            </a:extLst>
          </p:cNvPr>
          <p:cNvGrpSpPr/>
          <p:nvPr/>
        </p:nvGrpSpPr>
        <p:grpSpPr>
          <a:xfrm>
            <a:off x="4164398" y="4628233"/>
            <a:ext cx="467932" cy="594712"/>
            <a:chOff x="5628068" y="3177862"/>
            <a:chExt cx="467932" cy="594712"/>
          </a:xfrm>
        </p:grpSpPr>
        <p:cxnSp>
          <p:nvCxnSpPr>
            <p:cNvPr id="22" name="Rett linje 21">
              <a:extLst>
                <a:ext uri="{FF2B5EF4-FFF2-40B4-BE49-F238E27FC236}">
                  <a16:creationId xmlns:a16="http://schemas.microsoft.com/office/drawing/2014/main" id="{1CCA105C-17D2-435C-818F-C8D891F3711B}"/>
                </a:ext>
              </a:extLst>
            </p:cNvPr>
            <p:cNvCxnSpPr>
              <a:cxnSpLocks/>
            </p:cNvCxnSpPr>
            <p:nvPr/>
          </p:nvCxnSpPr>
          <p:spPr>
            <a:xfrm>
              <a:off x="5628068" y="3177862"/>
              <a:ext cx="0" cy="5022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Rett linje 22">
              <a:extLst>
                <a:ext uri="{FF2B5EF4-FFF2-40B4-BE49-F238E27FC236}">
                  <a16:creationId xmlns:a16="http://schemas.microsoft.com/office/drawing/2014/main" id="{12062F5C-F1C2-4D30-92C6-1D64041BD859}"/>
                </a:ext>
              </a:extLst>
            </p:cNvPr>
            <p:cNvCxnSpPr>
              <a:cxnSpLocks/>
            </p:cNvCxnSpPr>
            <p:nvPr/>
          </p:nvCxnSpPr>
          <p:spPr>
            <a:xfrm>
              <a:off x="5767589" y="3177862"/>
              <a:ext cx="0" cy="5022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tt linje 23">
              <a:extLst>
                <a:ext uri="{FF2B5EF4-FFF2-40B4-BE49-F238E27FC236}">
                  <a16:creationId xmlns:a16="http://schemas.microsoft.com/office/drawing/2014/main" id="{147E6121-BACD-4CAB-8AF4-41FED85493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7589" y="3680138"/>
              <a:ext cx="3284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Rett linje 24">
              <a:extLst>
                <a:ext uri="{FF2B5EF4-FFF2-40B4-BE49-F238E27FC236}">
                  <a16:creationId xmlns:a16="http://schemas.microsoft.com/office/drawing/2014/main" id="{50CAB678-709F-400E-8FE0-F3914F6DD08D}"/>
                </a:ext>
              </a:extLst>
            </p:cNvPr>
            <p:cNvCxnSpPr>
              <a:cxnSpLocks/>
            </p:cNvCxnSpPr>
            <p:nvPr/>
          </p:nvCxnSpPr>
          <p:spPr>
            <a:xfrm>
              <a:off x="5767588" y="3177862"/>
              <a:ext cx="3284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Likebent trekant 26">
              <a:extLst>
                <a:ext uri="{FF2B5EF4-FFF2-40B4-BE49-F238E27FC236}">
                  <a16:creationId xmlns:a16="http://schemas.microsoft.com/office/drawing/2014/main" id="{957BD1B2-5D4F-463F-ACF5-B38CB706D5AA}"/>
                </a:ext>
              </a:extLst>
            </p:cNvPr>
            <p:cNvSpPr/>
            <p:nvPr/>
          </p:nvSpPr>
          <p:spPr>
            <a:xfrm rot="5400000">
              <a:off x="5856601" y="3602936"/>
              <a:ext cx="184870" cy="154405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B30EEF1B-8A49-4DB3-A5D0-B3EF389E90A5}"/>
              </a:ext>
            </a:extLst>
          </p:cNvPr>
          <p:cNvCxnSpPr>
            <a:cxnSpLocks/>
          </p:cNvCxnSpPr>
          <p:nvPr/>
        </p:nvCxnSpPr>
        <p:spPr>
          <a:xfrm>
            <a:off x="1902252" y="930047"/>
            <a:ext cx="382548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7494F59E-24B5-4B7B-82D0-BDA6AAA5D668}"/>
              </a:ext>
            </a:extLst>
          </p:cNvPr>
          <p:cNvSpPr/>
          <p:nvPr/>
        </p:nvSpPr>
        <p:spPr>
          <a:xfrm>
            <a:off x="1120038" y="567554"/>
            <a:ext cx="174941" cy="1910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53920256-33B1-44DD-8B95-DBF5FCFEAA13}"/>
                  </a:ext>
                </a:extLst>
              </p:cNvPr>
              <p:cNvSpPr txBox="1"/>
              <p:nvPr/>
            </p:nvSpPr>
            <p:spPr>
              <a:xfrm>
                <a:off x="2429754" y="1846951"/>
                <a:ext cx="75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53920256-33B1-44DD-8B95-DBF5FCFE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54" y="1846951"/>
                <a:ext cx="753924" cy="369332"/>
              </a:xfrm>
              <a:prstGeom prst="rect">
                <a:avLst/>
              </a:prstGeom>
              <a:blipFill>
                <a:blip r:embed="rId2"/>
                <a:stretch>
                  <a:fillRect l="-5691" r="-14634" b="-3278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uppe 57">
            <a:extLst>
              <a:ext uri="{FF2B5EF4-FFF2-40B4-BE49-F238E27FC236}">
                <a16:creationId xmlns:a16="http://schemas.microsoft.com/office/drawing/2014/main" id="{1B1CF763-4029-4282-A8B2-A574F2E53407}"/>
              </a:ext>
            </a:extLst>
          </p:cNvPr>
          <p:cNvGrpSpPr/>
          <p:nvPr/>
        </p:nvGrpSpPr>
        <p:grpSpPr>
          <a:xfrm>
            <a:off x="2024080" y="4579510"/>
            <a:ext cx="1552322" cy="772732"/>
            <a:chOff x="8609526" y="1262129"/>
            <a:chExt cx="1552322" cy="772732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9B9F03C7-A9F4-413F-ADD3-AEDD7CB48736}"/>
                </a:ext>
              </a:extLst>
            </p:cNvPr>
            <p:cNvGrpSpPr/>
            <p:nvPr/>
          </p:nvGrpSpPr>
          <p:grpSpPr>
            <a:xfrm rot="10800000">
              <a:off x="8609526" y="1262129"/>
              <a:ext cx="862885" cy="772732"/>
              <a:chOff x="3554569" y="515155"/>
              <a:chExt cx="862885" cy="772732"/>
            </a:xfrm>
          </p:grpSpPr>
          <p:sp>
            <p:nvSpPr>
              <p:cNvPr id="10" name="Likebent trekant 9">
                <a:extLst>
                  <a:ext uri="{FF2B5EF4-FFF2-40B4-BE49-F238E27FC236}">
                    <a16:creationId xmlns:a16="http://schemas.microsoft.com/office/drawing/2014/main" id="{F95E76B3-EBD4-4B0E-A452-46E443F8311E}"/>
                  </a:ext>
                </a:extLst>
              </p:cNvPr>
              <p:cNvSpPr/>
              <p:nvPr/>
            </p:nvSpPr>
            <p:spPr>
              <a:xfrm>
                <a:off x="3554569" y="515155"/>
                <a:ext cx="862885" cy="77273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cxnSp>
            <p:nvCxnSpPr>
              <p:cNvPr id="11" name="Rett linje 10">
                <a:extLst>
                  <a:ext uri="{FF2B5EF4-FFF2-40B4-BE49-F238E27FC236}">
                    <a16:creationId xmlns:a16="http://schemas.microsoft.com/office/drawing/2014/main" id="{20549777-248F-4888-AFAC-EE291B0EE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569" y="515155"/>
                <a:ext cx="86288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e 52">
              <a:extLst>
                <a:ext uri="{FF2B5EF4-FFF2-40B4-BE49-F238E27FC236}">
                  <a16:creationId xmlns:a16="http://schemas.microsoft.com/office/drawing/2014/main" id="{CCA88EBE-0AF6-4E93-ADB7-F9D301827992}"/>
                </a:ext>
              </a:extLst>
            </p:cNvPr>
            <p:cNvGrpSpPr/>
            <p:nvPr/>
          </p:nvGrpSpPr>
          <p:grpSpPr>
            <a:xfrm rot="19828002">
              <a:off x="9484904" y="1462815"/>
              <a:ext cx="676944" cy="229128"/>
              <a:chOff x="7821310" y="1610919"/>
              <a:chExt cx="676943" cy="229123"/>
            </a:xfrm>
          </p:grpSpPr>
          <p:cxnSp>
            <p:nvCxnSpPr>
              <p:cNvPr id="54" name="Kobling: vinkel 53">
                <a:extLst>
                  <a:ext uri="{FF2B5EF4-FFF2-40B4-BE49-F238E27FC236}">
                    <a16:creationId xmlns:a16="http://schemas.microsoft.com/office/drawing/2014/main" id="{3EB6F68C-2DBC-4D85-A33B-58641A407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1012" y="1610914"/>
                <a:ext cx="577242" cy="11492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Kobling: vinkel 54">
                <a:extLst>
                  <a:ext uri="{FF2B5EF4-FFF2-40B4-BE49-F238E27FC236}">
                    <a16:creationId xmlns:a16="http://schemas.microsoft.com/office/drawing/2014/main" id="{C3426CB2-DCC9-4570-BDF1-DD2B4CE9F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1310" y="1725118"/>
                <a:ext cx="577242" cy="11492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0FBA29CB-E027-4F65-AC33-9369904B09E2}"/>
              </a:ext>
            </a:extLst>
          </p:cNvPr>
          <p:cNvGrpSpPr/>
          <p:nvPr/>
        </p:nvGrpSpPr>
        <p:grpSpPr>
          <a:xfrm>
            <a:off x="3556947" y="3285739"/>
            <a:ext cx="1146217" cy="530805"/>
            <a:chOff x="8590209" y="1582786"/>
            <a:chExt cx="1298248" cy="648555"/>
          </a:xfrm>
        </p:grpSpPr>
        <p:sp>
          <p:nvSpPr>
            <p:cNvPr id="60" name="Bue 59">
              <a:extLst>
                <a:ext uri="{FF2B5EF4-FFF2-40B4-BE49-F238E27FC236}">
                  <a16:creationId xmlns:a16="http://schemas.microsoft.com/office/drawing/2014/main" id="{887634BA-90CB-4D21-B480-BE0C88C44629}"/>
                </a:ext>
              </a:extLst>
            </p:cNvPr>
            <p:cNvSpPr/>
            <p:nvPr/>
          </p:nvSpPr>
          <p:spPr>
            <a:xfrm>
              <a:off x="8590209" y="1582786"/>
              <a:ext cx="437881" cy="648555"/>
            </a:xfrm>
            <a:prstGeom prst="arc">
              <a:avLst>
                <a:gd name="adj1" fmla="val 10779189"/>
                <a:gd name="adj2" fmla="val 2987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Bue 60">
              <a:extLst>
                <a:ext uri="{FF2B5EF4-FFF2-40B4-BE49-F238E27FC236}">
                  <a16:creationId xmlns:a16="http://schemas.microsoft.com/office/drawing/2014/main" id="{F310815E-B914-4FD2-B1BE-33835B5C7725}"/>
                </a:ext>
              </a:extLst>
            </p:cNvPr>
            <p:cNvSpPr/>
            <p:nvPr/>
          </p:nvSpPr>
          <p:spPr>
            <a:xfrm>
              <a:off x="9450576" y="1582786"/>
              <a:ext cx="437881" cy="647397"/>
            </a:xfrm>
            <a:prstGeom prst="arc">
              <a:avLst>
                <a:gd name="adj1" fmla="val 10779189"/>
                <a:gd name="adj2" fmla="val 2987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Bue 61">
              <a:extLst>
                <a:ext uri="{FF2B5EF4-FFF2-40B4-BE49-F238E27FC236}">
                  <a16:creationId xmlns:a16="http://schemas.microsoft.com/office/drawing/2014/main" id="{B4BF36E3-66C2-4F9C-ADC8-F2A41D84925E}"/>
                </a:ext>
              </a:extLst>
            </p:cNvPr>
            <p:cNvSpPr/>
            <p:nvPr/>
          </p:nvSpPr>
          <p:spPr>
            <a:xfrm>
              <a:off x="9028090" y="1582786"/>
              <a:ext cx="437881" cy="648554"/>
            </a:xfrm>
            <a:prstGeom prst="arc">
              <a:avLst>
                <a:gd name="adj1" fmla="val 10779189"/>
                <a:gd name="adj2" fmla="val 2987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64" name="Rett pilkobling 63">
            <a:extLst>
              <a:ext uri="{FF2B5EF4-FFF2-40B4-BE49-F238E27FC236}">
                <a16:creationId xmlns:a16="http://schemas.microsoft.com/office/drawing/2014/main" id="{69DB3044-5C80-4148-9FEA-06D1725AA728}"/>
              </a:ext>
            </a:extLst>
          </p:cNvPr>
          <p:cNvCxnSpPr>
            <a:cxnSpLocks/>
          </p:cNvCxnSpPr>
          <p:nvPr/>
        </p:nvCxnSpPr>
        <p:spPr>
          <a:xfrm>
            <a:off x="6632503" y="930047"/>
            <a:ext cx="902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C8666BE5-EDD3-4953-844C-C9B5D08ACE74}"/>
              </a:ext>
            </a:extLst>
          </p:cNvPr>
          <p:cNvGrpSpPr/>
          <p:nvPr/>
        </p:nvGrpSpPr>
        <p:grpSpPr>
          <a:xfrm>
            <a:off x="6217636" y="4224048"/>
            <a:ext cx="1591592" cy="1874467"/>
            <a:chOff x="6834281" y="3519706"/>
            <a:chExt cx="1591592" cy="1874467"/>
          </a:xfrm>
          <a:noFill/>
        </p:grpSpPr>
        <p:sp>
          <p:nvSpPr>
            <p:cNvPr id="66" name="Likebent trekant 65">
              <a:extLst>
                <a:ext uri="{FF2B5EF4-FFF2-40B4-BE49-F238E27FC236}">
                  <a16:creationId xmlns:a16="http://schemas.microsoft.com/office/drawing/2014/main" id="{86E17F66-810F-4497-BE7C-923CFCB57798}"/>
                </a:ext>
              </a:extLst>
            </p:cNvPr>
            <p:cNvSpPr/>
            <p:nvPr/>
          </p:nvSpPr>
          <p:spPr>
            <a:xfrm rot="5400000">
              <a:off x="6705154" y="3673454"/>
              <a:ext cx="1849846" cy="1591592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67" name="TekstSylinder 66">
              <a:extLst>
                <a:ext uri="{FF2B5EF4-FFF2-40B4-BE49-F238E27FC236}">
                  <a16:creationId xmlns:a16="http://schemas.microsoft.com/office/drawing/2014/main" id="{9AFEB297-46CB-487A-A12C-3EE43D188CC7}"/>
                </a:ext>
              </a:extLst>
            </p:cNvPr>
            <p:cNvSpPr txBox="1"/>
            <p:nvPr/>
          </p:nvSpPr>
          <p:spPr>
            <a:xfrm>
              <a:off x="6917814" y="4506738"/>
              <a:ext cx="41389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b-NO" sz="3600" dirty="0"/>
                <a:t>+</a:t>
              </a:r>
            </a:p>
          </p:txBody>
        </p:sp>
        <p:sp>
          <p:nvSpPr>
            <p:cNvPr id="68" name="TekstSylinder 67">
              <a:extLst>
                <a:ext uri="{FF2B5EF4-FFF2-40B4-BE49-F238E27FC236}">
                  <a16:creationId xmlns:a16="http://schemas.microsoft.com/office/drawing/2014/main" id="{E0E2B8DB-39AD-4934-9249-A5323C6D1354}"/>
                </a:ext>
              </a:extLst>
            </p:cNvPr>
            <p:cNvSpPr txBox="1"/>
            <p:nvPr/>
          </p:nvSpPr>
          <p:spPr>
            <a:xfrm>
              <a:off x="6904042" y="3519706"/>
              <a:ext cx="41389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b-NO" sz="3600" dirty="0"/>
                <a:t>_</a:t>
              </a:r>
            </a:p>
          </p:txBody>
        </p:sp>
      </p:grpSp>
      <p:grpSp>
        <p:nvGrpSpPr>
          <p:cNvPr id="69" name="Gruppe 68">
            <a:extLst>
              <a:ext uri="{FF2B5EF4-FFF2-40B4-BE49-F238E27FC236}">
                <a16:creationId xmlns:a16="http://schemas.microsoft.com/office/drawing/2014/main" id="{1FA890B7-FD24-4C87-BE91-B59B4EDA003A}"/>
              </a:ext>
            </a:extLst>
          </p:cNvPr>
          <p:cNvGrpSpPr/>
          <p:nvPr/>
        </p:nvGrpSpPr>
        <p:grpSpPr>
          <a:xfrm>
            <a:off x="908565" y="1799982"/>
            <a:ext cx="90346" cy="591923"/>
            <a:chOff x="3936450" y="4669103"/>
            <a:chExt cx="90346" cy="591923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D2DD41B-4FC7-482C-8256-D84FBF173023}"/>
                </a:ext>
              </a:extLst>
            </p:cNvPr>
            <p:cNvSpPr/>
            <p:nvPr/>
          </p:nvSpPr>
          <p:spPr>
            <a:xfrm>
              <a:off x="3936450" y="4669103"/>
              <a:ext cx="79615" cy="939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D41097F-1A81-4980-A4F7-86A9C04AB8C4}"/>
                </a:ext>
              </a:extLst>
            </p:cNvPr>
            <p:cNvSpPr/>
            <p:nvPr/>
          </p:nvSpPr>
          <p:spPr>
            <a:xfrm>
              <a:off x="3947181" y="4911656"/>
              <a:ext cx="79615" cy="939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DA74F86-E298-401A-A119-80E7EF70882D}"/>
                </a:ext>
              </a:extLst>
            </p:cNvPr>
            <p:cNvSpPr/>
            <p:nvPr/>
          </p:nvSpPr>
          <p:spPr>
            <a:xfrm>
              <a:off x="3945033" y="5167088"/>
              <a:ext cx="79615" cy="939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3" name="Rett linje 72">
            <a:extLst>
              <a:ext uri="{FF2B5EF4-FFF2-40B4-BE49-F238E27FC236}">
                <a16:creationId xmlns:a16="http://schemas.microsoft.com/office/drawing/2014/main" id="{6F392561-96BC-4917-84B0-68663C399DA1}"/>
              </a:ext>
            </a:extLst>
          </p:cNvPr>
          <p:cNvCxnSpPr>
            <a:cxnSpLocks/>
          </p:cNvCxnSpPr>
          <p:nvPr/>
        </p:nvCxnSpPr>
        <p:spPr>
          <a:xfrm>
            <a:off x="1902252" y="387077"/>
            <a:ext cx="566313" cy="7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45D21559-9D56-4830-BBAA-EFE7F6814869}"/>
              </a:ext>
            </a:extLst>
          </p:cNvPr>
          <p:cNvCxnSpPr>
            <a:cxnSpLocks/>
          </p:cNvCxnSpPr>
          <p:nvPr/>
        </p:nvCxnSpPr>
        <p:spPr>
          <a:xfrm>
            <a:off x="1902252" y="660838"/>
            <a:ext cx="1146215" cy="4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E35CAAEE-37D2-4F5C-8B41-C168CC0A6A8C}"/>
              </a:ext>
            </a:extLst>
          </p:cNvPr>
          <p:cNvGrpSpPr/>
          <p:nvPr/>
        </p:nvGrpSpPr>
        <p:grpSpPr>
          <a:xfrm>
            <a:off x="5187669" y="4470156"/>
            <a:ext cx="391824" cy="924527"/>
            <a:chOff x="7354399" y="2892016"/>
            <a:chExt cx="391824" cy="924527"/>
          </a:xfrm>
        </p:grpSpPr>
        <p:cxnSp>
          <p:nvCxnSpPr>
            <p:cNvPr id="46" name="Rett linje 45">
              <a:extLst>
                <a:ext uri="{FF2B5EF4-FFF2-40B4-BE49-F238E27FC236}">
                  <a16:creationId xmlns:a16="http://schemas.microsoft.com/office/drawing/2014/main" id="{66600A12-4A03-47DF-BBF7-2BC8AB8DC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4399" y="2892016"/>
              <a:ext cx="391824" cy="336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Rett linje 46">
              <a:extLst>
                <a:ext uri="{FF2B5EF4-FFF2-40B4-BE49-F238E27FC236}">
                  <a16:creationId xmlns:a16="http://schemas.microsoft.com/office/drawing/2014/main" id="{1DAF432A-A271-4199-8065-F5B450F232E0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99" y="3044416"/>
              <a:ext cx="0" cy="613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Rett linje 49">
              <a:extLst>
                <a:ext uri="{FF2B5EF4-FFF2-40B4-BE49-F238E27FC236}">
                  <a16:creationId xmlns:a16="http://schemas.microsoft.com/office/drawing/2014/main" id="{B0F67ADE-31C6-4F2B-98CD-8174DC4FECD1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99" y="3494258"/>
              <a:ext cx="386603" cy="322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Likebent trekant 55">
              <a:extLst>
                <a:ext uri="{FF2B5EF4-FFF2-40B4-BE49-F238E27FC236}">
                  <a16:creationId xmlns:a16="http://schemas.microsoft.com/office/drawing/2014/main" id="{A6AF2397-70B8-482B-9BFE-F865B8D215E8}"/>
                </a:ext>
              </a:extLst>
            </p:cNvPr>
            <p:cNvSpPr/>
            <p:nvPr/>
          </p:nvSpPr>
          <p:spPr>
            <a:xfrm rot="7806880">
              <a:off x="7455265" y="3592070"/>
              <a:ext cx="184870" cy="154405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E1962DF4-6E3F-42F9-B987-FC4B13CEB983}"/>
              </a:ext>
            </a:extLst>
          </p:cNvPr>
          <p:cNvGrpSpPr/>
          <p:nvPr/>
        </p:nvGrpSpPr>
        <p:grpSpPr>
          <a:xfrm>
            <a:off x="8620491" y="299208"/>
            <a:ext cx="894041" cy="918828"/>
            <a:chOff x="7354399" y="3025033"/>
            <a:chExt cx="894041" cy="91882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2836D60-D95D-4873-BD78-0D7AA3AD2E0A}"/>
                </a:ext>
              </a:extLst>
            </p:cNvPr>
            <p:cNvSpPr/>
            <p:nvPr/>
          </p:nvSpPr>
          <p:spPr>
            <a:xfrm>
              <a:off x="7354399" y="3044416"/>
              <a:ext cx="894041" cy="8994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TekstSylinder 50">
              <a:extLst>
                <a:ext uri="{FF2B5EF4-FFF2-40B4-BE49-F238E27FC236}">
                  <a16:creationId xmlns:a16="http://schemas.microsoft.com/office/drawing/2014/main" id="{4459AEF3-0AA1-4A30-9B0E-F37E3784B546}"/>
                </a:ext>
              </a:extLst>
            </p:cNvPr>
            <p:cNvSpPr txBox="1"/>
            <p:nvPr/>
          </p:nvSpPr>
          <p:spPr>
            <a:xfrm>
              <a:off x="7602281" y="302503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3600" dirty="0"/>
                <a:t>+</a:t>
              </a:r>
            </a:p>
          </p:txBody>
        </p:sp>
        <p:sp>
          <p:nvSpPr>
            <p:cNvPr id="52" name="TekstSylinder 51">
              <a:extLst>
                <a:ext uri="{FF2B5EF4-FFF2-40B4-BE49-F238E27FC236}">
                  <a16:creationId xmlns:a16="http://schemas.microsoft.com/office/drawing/2014/main" id="{AE25D0F6-0039-4DE2-AA25-06C69623C4AF}"/>
                </a:ext>
              </a:extLst>
            </p:cNvPr>
            <p:cNvSpPr txBox="1"/>
            <p:nvPr/>
          </p:nvSpPr>
          <p:spPr>
            <a:xfrm>
              <a:off x="7602281" y="3145848"/>
              <a:ext cx="4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3600" dirty="0"/>
                <a:t>_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1B8D97E-DF96-4928-A88B-7E4DD6E50CF5}"/>
              </a:ext>
            </a:extLst>
          </p:cNvPr>
          <p:cNvGrpSpPr/>
          <p:nvPr/>
        </p:nvGrpSpPr>
        <p:grpSpPr>
          <a:xfrm>
            <a:off x="8628302" y="1594068"/>
            <a:ext cx="894037" cy="1244430"/>
            <a:chOff x="8628302" y="1594068"/>
            <a:chExt cx="894037" cy="1244430"/>
          </a:xfrm>
        </p:grpSpPr>
        <p:sp>
          <p:nvSpPr>
            <p:cNvPr id="20" name="Rombe 19">
              <a:extLst>
                <a:ext uri="{FF2B5EF4-FFF2-40B4-BE49-F238E27FC236}">
                  <a16:creationId xmlns:a16="http://schemas.microsoft.com/office/drawing/2014/main" id="{2BD20FED-E5F1-4B18-ACB2-599F1620DB09}"/>
                </a:ext>
              </a:extLst>
            </p:cNvPr>
            <p:cNvSpPr/>
            <p:nvPr/>
          </p:nvSpPr>
          <p:spPr>
            <a:xfrm>
              <a:off x="8628302" y="1594068"/>
              <a:ext cx="894037" cy="124443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AE816250-E9C0-45CC-BEC6-EF7F835B287F}"/>
                </a:ext>
              </a:extLst>
            </p:cNvPr>
            <p:cNvCxnSpPr/>
            <p:nvPr/>
          </p:nvCxnSpPr>
          <p:spPr>
            <a:xfrm flipH="1">
              <a:off x="9067511" y="1967290"/>
              <a:ext cx="7809" cy="497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9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D9A004-8162-4A63-9416-9A426ED3A08F}"/>
              </a:ext>
            </a:extLst>
          </p:cNvPr>
          <p:cNvGrpSpPr/>
          <p:nvPr/>
        </p:nvGrpSpPr>
        <p:grpSpPr>
          <a:xfrm>
            <a:off x="6249104" y="2978929"/>
            <a:ext cx="662566" cy="502276"/>
            <a:chOff x="3952831" y="3429000"/>
            <a:chExt cx="662566" cy="5022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328F9D-80B2-4031-A633-EFBFEF0D7B40}"/>
                </a:ext>
              </a:extLst>
            </p:cNvPr>
            <p:cNvGrpSpPr/>
            <p:nvPr/>
          </p:nvGrpSpPr>
          <p:grpSpPr>
            <a:xfrm>
              <a:off x="3952831" y="3429000"/>
              <a:ext cx="662566" cy="502276"/>
              <a:chOff x="3969764" y="4628233"/>
              <a:chExt cx="662566" cy="502276"/>
            </a:xfrm>
          </p:grpSpPr>
          <p:grpSp>
            <p:nvGrpSpPr>
              <p:cNvPr id="2" name="Gruppe 58">
                <a:extLst>
                  <a:ext uri="{FF2B5EF4-FFF2-40B4-BE49-F238E27FC236}">
                    <a16:creationId xmlns:a16="http://schemas.microsoft.com/office/drawing/2014/main" id="{46210D14-1DD0-45D6-8490-D9ED56DD7354}"/>
                  </a:ext>
                </a:extLst>
              </p:cNvPr>
              <p:cNvGrpSpPr/>
              <p:nvPr/>
            </p:nvGrpSpPr>
            <p:grpSpPr>
              <a:xfrm>
                <a:off x="4164398" y="4628233"/>
                <a:ext cx="467932" cy="502276"/>
                <a:chOff x="5628068" y="3177862"/>
                <a:chExt cx="467932" cy="502276"/>
              </a:xfrm>
            </p:grpSpPr>
            <p:cxnSp>
              <p:nvCxnSpPr>
                <p:cNvPr id="3" name="Rett linje 21">
                  <a:extLst>
                    <a:ext uri="{FF2B5EF4-FFF2-40B4-BE49-F238E27FC236}">
                      <a16:creationId xmlns:a16="http://schemas.microsoft.com/office/drawing/2014/main" id="{0A155A89-A4A3-4956-8340-BAE352573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8068" y="3177862"/>
                  <a:ext cx="0" cy="5022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Rett linje 22">
                  <a:extLst>
                    <a:ext uri="{FF2B5EF4-FFF2-40B4-BE49-F238E27FC236}">
                      <a16:creationId xmlns:a16="http://schemas.microsoft.com/office/drawing/2014/main" id="{1951B778-E015-4151-8E4D-0F8F06A8C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9" y="3177862"/>
                  <a:ext cx="0" cy="5022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Rett linje 23">
                  <a:extLst>
                    <a:ext uri="{FF2B5EF4-FFF2-40B4-BE49-F238E27FC236}">
                      <a16:creationId xmlns:a16="http://schemas.microsoft.com/office/drawing/2014/main" id="{6BF48D32-D713-47EF-A0D7-7D023B530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9" y="3680138"/>
                  <a:ext cx="3284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Rett linje 24">
                  <a:extLst>
                    <a:ext uri="{FF2B5EF4-FFF2-40B4-BE49-F238E27FC236}">
                      <a16:creationId xmlns:a16="http://schemas.microsoft.com/office/drawing/2014/main" id="{8A34D741-7F98-479C-B64C-729F747A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8" y="3177862"/>
                  <a:ext cx="3284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Ellipse 1">
                <a:extLst>
                  <a:ext uri="{FF2B5EF4-FFF2-40B4-BE49-F238E27FC236}">
                    <a16:creationId xmlns:a16="http://schemas.microsoft.com/office/drawing/2014/main" id="{0F0F6DA7-1451-4784-A702-A6CF94B9B06D}"/>
                  </a:ext>
                </a:extLst>
              </p:cNvPr>
              <p:cNvSpPr/>
              <p:nvPr/>
            </p:nvSpPr>
            <p:spPr>
              <a:xfrm>
                <a:off x="3969764" y="4771231"/>
                <a:ext cx="185115" cy="1970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1" name="Rett linje 23">
              <a:extLst>
                <a:ext uri="{FF2B5EF4-FFF2-40B4-BE49-F238E27FC236}">
                  <a16:creationId xmlns:a16="http://schemas.microsoft.com/office/drawing/2014/main" id="{85A55770-7844-4552-94C2-724E2318E6EF}"/>
                </a:ext>
              </a:extLst>
            </p:cNvPr>
            <p:cNvCxnSpPr>
              <a:cxnSpLocks/>
            </p:cNvCxnSpPr>
            <p:nvPr/>
          </p:nvCxnSpPr>
          <p:spPr>
            <a:xfrm>
              <a:off x="4286983" y="3685746"/>
              <a:ext cx="3284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199A3-F9EF-4974-B7DD-6155A5D8A47C}"/>
              </a:ext>
            </a:extLst>
          </p:cNvPr>
          <p:cNvGrpSpPr/>
          <p:nvPr/>
        </p:nvGrpSpPr>
        <p:grpSpPr>
          <a:xfrm>
            <a:off x="6246235" y="1515534"/>
            <a:ext cx="662566" cy="502276"/>
            <a:chOff x="3952831" y="3429000"/>
            <a:chExt cx="662566" cy="5022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57114C-B3EE-4740-BB62-8C8C0FB1483B}"/>
                </a:ext>
              </a:extLst>
            </p:cNvPr>
            <p:cNvGrpSpPr/>
            <p:nvPr/>
          </p:nvGrpSpPr>
          <p:grpSpPr>
            <a:xfrm>
              <a:off x="3952831" y="3429000"/>
              <a:ext cx="662566" cy="502276"/>
              <a:chOff x="3969764" y="4628233"/>
              <a:chExt cx="662566" cy="502276"/>
            </a:xfrm>
          </p:grpSpPr>
          <p:grpSp>
            <p:nvGrpSpPr>
              <p:cNvPr id="16" name="Gruppe 58">
                <a:extLst>
                  <a:ext uri="{FF2B5EF4-FFF2-40B4-BE49-F238E27FC236}">
                    <a16:creationId xmlns:a16="http://schemas.microsoft.com/office/drawing/2014/main" id="{9A4AA157-D59E-420B-88D8-094D5DC3680E}"/>
                  </a:ext>
                </a:extLst>
              </p:cNvPr>
              <p:cNvGrpSpPr/>
              <p:nvPr/>
            </p:nvGrpSpPr>
            <p:grpSpPr>
              <a:xfrm>
                <a:off x="4164398" y="4628233"/>
                <a:ext cx="467932" cy="502276"/>
                <a:chOff x="5628068" y="3177862"/>
                <a:chExt cx="467932" cy="502276"/>
              </a:xfrm>
            </p:grpSpPr>
            <p:cxnSp>
              <p:nvCxnSpPr>
                <p:cNvPr id="18" name="Rett linje 21">
                  <a:extLst>
                    <a:ext uri="{FF2B5EF4-FFF2-40B4-BE49-F238E27FC236}">
                      <a16:creationId xmlns:a16="http://schemas.microsoft.com/office/drawing/2014/main" id="{12261B58-50F8-4BBB-8CBC-42917757D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8068" y="3177862"/>
                  <a:ext cx="0" cy="5022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tt linje 22">
                  <a:extLst>
                    <a:ext uri="{FF2B5EF4-FFF2-40B4-BE49-F238E27FC236}">
                      <a16:creationId xmlns:a16="http://schemas.microsoft.com/office/drawing/2014/main" id="{65F578C5-B83D-4CAF-91D3-C0B18B289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9" y="3177862"/>
                  <a:ext cx="0" cy="5022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Rett linje 23">
                  <a:extLst>
                    <a:ext uri="{FF2B5EF4-FFF2-40B4-BE49-F238E27FC236}">
                      <a16:creationId xmlns:a16="http://schemas.microsoft.com/office/drawing/2014/main" id="{44CAC4CB-F802-439C-944D-1F732103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9" y="3680138"/>
                  <a:ext cx="3284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tt linje 24">
                  <a:extLst>
                    <a:ext uri="{FF2B5EF4-FFF2-40B4-BE49-F238E27FC236}">
                      <a16:creationId xmlns:a16="http://schemas.microsoft.com/office/drawing/2014/main" id="{93E008B6-593F-45CD-96BD-968E7F9A5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7588" y="3177862"/>
                  <a:ext cx="3284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Ellipse 1">
                <a:extLst>
                  <a:ext uri="{FF2B5EF4-FFF2-40B4-BE49-F238E27FC236}">
                    <a16:creationId xmlns:a16="http://schemas.microsoft.com/office/drawing/2014/main" id="{1FAE562B-0910-4FD0-9182-0AFBF6A92A89}"/>
                  </a:ext>
                </a:extLst>
              </p:cNvPr>
              <p:cNvSpPr/>
              <p:nvPr/>
            </p:nvSpPr>
            <p:spPr>
              <a:xfrm>
                <a:off x="3969764" y="4771231"/>
                <a:ext cx="185115" cy="1970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" name="Rett linje 23">
              <a:extLst>
                <a:ext uri="{FF2B5EF4-FFF2-40B4-BE49-F238E27FC236}">
                  <a16:creationId xmlns:a16="http://schemas.microsoft.com/office/drawing/2014/main" id="{FBDCBBD2-75CF-4484-9AE7-6AF8A0AD3C2B}"/>
                </a:ext>
              </a:extLst>
            </p:cNvPr>
            <p:cNvCxnSpPr>
              <a:cxnSpLocks/>
            </p:cNvCxnSpPr>
            <p:nvPr/>
          </p:nvCxnSpPr>
          <p:spPr>
            <a:xfrm>
              <a:off x="4286983" y="3685746"/>
              <a:ext cx="3284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Rett linje 32">
            <a:extLst>
              <a:ext uri="{FF2B5EF4-FFF2-40B4-BE49-F238E27FC236}">
                <a16:creationId xmlns:a16="http://schemas.microsoft.com/office/drawing/2014/main" id="{DFB6A759-5D93-4E5C-8F2B-1F2B8908F3EA}"/>
              </a:ext>
            </a:extLst>
          </p:cNvPr>
          <p:cNvCxnSpPr>
            <a:cxnSpLocks/>
          </p:cNvCxnSpPr>
          <p:nvPr/>
        </p:nvCxnSpPr>
        <p:spPr>
          <a:xfrm>
            <a:off x="6900331" y="2017810"/>
            <a:ext cx="11336" cy="961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tt linje 32">
            <a:extLst>
              <a:ext uri="{FF2B5EF4-FFF2-40B4-BE49-F238E27FC236}">
                <a16:creationId xmlns:a16="http://schemas.microsoft.com/office/drawing/2014/main" id="{C5D79DE9-8613-4F6A-94E5-5D33095BB07F}"/>
              </a:ext>
            </a:extLst>
          </p:cNvPr>
          <p:cNvCxnSpPr>
            <a:cxnSpLocks/>
          </p:cNvCxnSpPr>
          <p:nvPr/>
        </p:nvCxnSpPr>
        <p:spPr>
          <a:xfrm flipV="1">
            <a:off x="5977882" y="1750639"/>
            <a:ext cx="1" cy="678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tt linje 32">
            <a:extLst>
              <a:ext uri="{FF2B5EF4-FFF2-40B4-BE49-F238E27FC236}">
                <a16:creationId xmlns:a16="http://schemas.microsoft.com/office/drawing/2014/main" id="{5216D5B3-E5F1-48F8-939B-EDC550167C3F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5961586" y="1757036"/>
            <a:ext cx="28464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tt linje 32">
            <a:extLst>
              <a:ext uri="{FF2B5EF4-FFF2-40B4-BE49-F238E27FC236}">
                <a16:creationId xmlns:a16="http://schemas.microsoft.com/office/drawing/2014/main" id="{EBE6299B-E296-4215-8F02-6A23A10CA5B7}"/>
              </a:ext>
            </a:extLst>
          </p:cNvPr>
          <p:cNvCxnSpPr>
            <a:cxnSpLocks/>
          </p:cNvCxnSpPr>
          <p:nvPr/>
        </p:nvCxnSpPr>
        <p:spPr>
          <a:xfrm>
            <a:off x="6891862" y="924674"/>
            <a:ext cx="0" cy="841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tt linje 32">
            <a:extLst>
              <a:ext uri="{FF2B5EF4-FFF2-40B4-BE49-F238E27FC236}">
                <a16:creationId xmlns:a16="http://schemas.microsoft.com/office/drawing/2014/main" id="{E5E30B24-3A51-4077-9FBD-29F707193EC7}"/>
              </a:ext>
            </a:extLst>
          </p:cNvPr>
          <p:cNvCxnSpPr>
            <a:cxnSpLocks/>
          </p:cNvCxnSpPr>
          <p:nvPr/>
        </p:nvCxnSpPr>
        <p:spPr>
          <a:xfrm>
            <a:off x="7475007" y="934948"/>
            <a:ext cx="0" cy="2324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tt linje 32">
            <a:extLst>
              <a:ext uri="{FF2B5EF4-FFF2-40B4-BE49-F238E27FC236}">
                <a16:creationId xmlns:a16="http://schemas.microsoft.com/office/drawing/2014/main" id="{D2819618-3ADD-40AA-B14E-DB794B813CAE}"/>
              </a:ext>
            </a:extLst>
          </p:cNvPr>
          <p:cNvCxnSpPr>
            <a:cxnSpLocks/>
          </p:cNvCxnSpPr>
          <p:nvPr/>
        </p:nvCxnSpPr>
        <p:spPr>
          <a:xfrm flipH="1">
            <a:off x="6903203" y="3230067"/>
            <a:ext cx="5718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tt linje 32">
            <a:extLst>
              <a:ext uri="{FF2B5EF4-FFF2-40B4-BE49-F238E27FC236}">
                <a16:creationId xmlns:a16="http://schemas.microsoft.com/office/drawing/2014/main" id="{758D4BDC-7E1F-4CD8-B295-791C5AE875F8}"/>
              </a:ext>
            </a:extLst>
          </p:cNvPr>
          <p:cNvCxnSpPr>
            <a:cxnSpLocks/>
          </p:cNvCxnSpPr>
          <p:nvPr/>
        </p:nvCxnSpPr>
        <p:spPr>
          <a:xfrm>
            <a:off x="6908798" y="934948"/>
            <a:ext cx="566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tt linje 32">
            <a:extLst>
              <a:ext uri="{FF2B5EF4-FFF2-40B4-BE49-F238E27FC236}">
                <a16:creationId xmlns:a16="http://schemas.microsoft.com/office/drawing/2014/main" id="{743C869F-91A2-48C4-AD5E-87A162488548}"/>
              </a:ext>
            </a:extLst>
          </p:cNvPr>
          <p:cNvCxnSpPr>
            <a:cxnSpLocks/>
          </p:cNvCxnSpPr>
          <p:nvPr/>
        </p:nvCxnSpPr>
        <p:spPr>
          <a:xfrm flipH="1">
            <a:off x="6900331" y="3481205"/>
            <a:ext cx="2870" cy="41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tt linje 32">
            <a:extLst>
              <a:ext uri="{FF2B5EF4-FFF2-40B4-BE49-F238E27FC236}">
                <a16:creationId xmlns:a16="http://schemas.microsoft.com/office/drawing/2014/main" id="{BCBA6A12-A293-4FB2-A905-9B6B58367926}"/>
              </a:ext>
            </a:extLst>
          </p:cNvPr>
          <p:cNvCxnSpPr>
            <a:cxnSpLocks/>
          </p:cNvCxnSpPr>
          <p:nvPr/>
        </p:nvCxnSpPr>
        <p:spPr>
          <a:xfrm flipH="1">
            <a:off x="5961592" y="2429416"/>
            <a:ext cx="2132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e 38">
            <a:extLst>
              <a:ext uri="{FF2B5EF4-FFF2-40B4-BE49-F238E27FC236}">
                <a16:creationId xmlns:a16="http://schemas.microsoft.com/office/drawing/2014/main" id="{81536C12-2ECF-4ACE-BFEB-DAC8050A90CF}"/>
              </a:ext>
            </a:extLst>
          </p:cNvPr>
          <p:cNvSpPr/>
          <p:nvPr/>
        </p:nvSpPr>
        <p:spPr>
          <a:xfrm>
            <a:off x="6838261" y="2354419"/>
            <a:ext cx="141001" cy="149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8" name="Gruppe 13">
            <a:extLst>
              <a:ext uri="{FF2B5EF4-FFF2-40B4-BE49-F238E27FC236}">
                <a16:creationId xmlns:a16="http://schemas.microsoft.com/office/drawing/2014/main" id="{3F48A56D-F071-4959-BEEF-9632F1B3C355}"/>
              </a:ext>
            </a:extLst>
          </p:cNvPr>
          <p:cNvGrpSpPr/>
          <p:nvPr/>
        </p:nvGrpSpPr>
        <p:grpSpPr>
          <a:xfrm>
            <a:off x="6590179" y="3854387"/>
            <a:ext cx="620304" cy="367681"/>
            <a:chOff x="1770306" y="5973653"/>
            <a:chExt cx="851078" cy="585994"/>
          </a:xfrm>
        </p:grpSpPr>
        <p:cxnSp>
          <p:nvCxnSpPr>
            <p:cNvPr id="89" name="Rett linje 14">
              <a:extLst>
                <a:ext uri="{FF2B5EF4-FFF2-40B4-BE49-F238E27FC236}">
                  <a16:creationId xmlns:a16="http://schemas.microsoft.com/office/drawing/2014/main" id="{A4EBD632-11E3-4D0B-8F0D-222632B33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845" y="5973653"/>
              <a:ext cx="0" cy="285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Rett linje 15">
              <a:extLst>
                <a:ext uri="{FF2B5EF4-FFF2-40B4-BE49-F238E27FC236}">
                  <a16:creationId xmlns:a16="http://schemas.microsoft.com/office/drawing/2014/main" id="{41BD79F8-8DF3-4895-9907-28886E067453}"/>
                </a:ext>
              </a:extLst>
            </p:cNvPr>
            <p:cNvCxnSpPr>
              <a:cxnSpLocks/>
            </p:cNvCxnSpPr>
            <p:nvPr/>
          </p:nvCxnSpPr>
          <p:spPr>
            <a:xfrm>
              <a:off x="1770306" y="6254847"/>
              <a:ext cx="8510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Rett linje 16">
              <a:extLst>
                <a:ext uri="{FF2B5EF4-FFF2-40B4-BE49-F238E27FC236}">
                  <a16:creationId xmlns:a16="http://schemas.microsoft.com/office/drawing/2014/main" id="{FAF6465F-237B-44C1-8DDA-2302A6551FCB}"/>
                </a:ext>
              </a:extLst>
            </p:cNvPr>
            <p:cNvCxnSpPr>
              <a:cxnSpLocks/>
            </p:cNvCxnSpPr>
            <p:nvPr/>
          </p:nvCxnSpPr>
          <p:spPr>
            <a:xfrm>
              <a:off x="1922706" y="6407247"/>
              <a:ext cx="5274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Rett linje 17">
              <a:extLst>
                <a:ext uri="{FF2B5EF4-FFF2-40B4-BE49-F238E27FC236}">
                  <a16:creationId xmlns:a16="http://schemas.microsoft.com/office/drawing/2014/main" id="{0DAB298F-5AAD-4165-880E-E479E3AE450F}"/>
                </a:ext>
              </a:extLst>
            </p:cNvPr>
            <p:cNvCxnSpPr>
              <a:cxnSpLocks/>
            </p:cNvCxnSpPr>
            <p:nvPr/>
          </p:nvCxnSpPr>
          <p:spPr>
            <a:xfrm>
              <a:off x="2075106" y="6559647"/>
              <a:ext cx="2173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Rett linje 32">
            <a:extLst>
              <a:ext uri="{FF2B5EF4-FFF2-40B4-BE49-F238E27FC236}">
                <a16:creationId xmlns:a16="http://schemas.microsoft.com/office/drawing/2014/main" id="{AB313D4A-E01E-474C-AD7C-A38A909F85AC}"/>
              </a:ext>
            </a:extLst>
          </p:cNvPr>
          <p:cNvCxnSpPr>
            <a:cxnSpLocks/>
          </p:cNvCxnSpPr>
          <p:nvPr/>
        </p:nvCxnSpPr>
        <p:spPr>
          <a:xfrm flipH="1">
            <a:off x="5461000" y="3208656"/>
            <a:ext cx="8023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kstSylinder 44">
                <a:extLst>
                  <a:ext uri="{FF2B5EF4-FFF2-40B4-BE49-F238E27FC236}">
                    <a16:creationId xmlns:a16="http://schemas.microsoft.com/office/drawing/2014/main" id="{5DF2CB80-5B17-4520-9398-81A30FB51023}"/>
                  </a:ext>
                </a:extLst>
              </p:cNvPr>
              <p:cNvSpPr txBox="1"/>
              <p:nvPr/>
            </p:nvSpPr>
            <p:spPr>
              <a:xfrm>
                <a:off x="4883964" y="3015997"/>
                <a:ext cx="497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12" name="TekstSylinder 44">
                <a:extLst>
                  <a:ext uri="{FF2B5EF4-FFF2-40B4-BE49-F238E27FC236}">
                    <a16:creationId xmlns:a16="http://schemas.microsoft.com/office/drawing/2014/main" id="{5DF2CB80-5B17-4520-9398-81A30FB51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64" y="3015997"/>
                <a:ext cx="497251" cy="369332"/>
              </a:xfrm>
              <a:prstGeom prst="rect">
                <a:avLst/>
              </a:prstGeom>
              <a:blipFill>
                <a:blip r:embed="rId2"/>
                <a:stretch>
                  <a:fillRect l="-13415" r="-36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kstSylinder 44">
                <a:extLst>
                  <a:ext uri="{FF2B5EF4-FFF2-40B4-BE49-F238E27FC236}">
                    <a16:creationId xmlns:a16="http://schemas.microsoft.com/office/drawing/2014/main" id="{5CC799EA-D51B-4BBE-B374-EA76F4FE4093}"/>
                  </a:ext>
                </a:extLst>
              </p:cNvPr>
              <p:cNvSpPr txBox="1"/>
              <p:nvPr/>
            </p:nvSpPr>
            <p:spPr>
              <a:xfrm>
                <a:off x="8184085" y="2244286"/>
                <a:ext cx="696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14" name="TekstSylinder 44">
                <a:extLst>
                  <a:ext uri="{FF2B5EF4-FFF2-40B4-BE49-F238E27FC236}">
                    <a16:creationId xmlns:a16="http://schemas.microsoft.com/office/drawing/2014/main" id="{5CC799EA-D51B-4BBE-B374-EA76F4FE4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85" y="2244286"/>
                <a:ext cx="696857" cy="369332"/>
              </a:xfrm>
              <a:prstGeom prst="rect">
                <a:avLst/>
              </a:prstGeom>
              <a:blipFill>
                <a:blip r:embed="rId3"/>
                <a:stretch>
                  <a:fillRect l="-10526" r="-350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kstSylinder 44">
                <a:extLst>
                  <a:ext uri="{FF2B5EF4-FFF2-40B4-BE49-F238E27FC236}">
                    <a16:creationId xmlns:a16="http://schemas.microsoft.com/office/drawing/2014/main" id="{3683EA54-60BB-4CC7-9EA2-9509863D97AF}"/>
                  </a:ext>
                </a:extLst>
              </p:cNvPr>
              <p:cNvSpPr txBox="1"/>
              <p:nvPr/>
            </p:nvSpPr>
            <p:spPr>
              <a:xfrm>
                <a:off x="6930855" y="414093"/>
                <a:ext cx="559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16" name="TekstSylinder 44">
                <a:extLst>
                  <a:ext uri="{FF2B5EF4-FFF2-40B4-BE49-F238E27FC236}">
                    <a16:creationId xmlns:a16="http://schemas.microsoft.com/office/drawing/2014/main" id="{3683EA54-60BB-4CC7-9EA2-9509863D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55" y="414093"/>
                <a:ext cx="559256" cy="369332"/>
              </a:xfrm>
              <a:prstGeom prst="rect">
                <a:avLst/>
              </a:prstGeom>
              <a:blipFill>
                <a:blip r:embed="rId4"/>
                <a:stretch>
                  <a:fillRect l="-13043" r="-21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Sigurd Tullander</dc:creator>
  <cp:lastModifiedBy>Sigurd Hagen Tullander</cp:lastModifiedBy>
  <cp:revision>18</cp:revision>
  <dcterms:created xsi:type="dcterms:W3CDTF">2019-01-28T15:02:55Z</dcterms:created>
  <dcterms:modified xsi:type="dcterms:W3CDTF">2020-11-16T14:52:52Z</dcterms:modified>
</cp:coreProperties>
</file>