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114-22D0-4D78-B482-D3042289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5D285-D0F9-4CBE-912B-A3A5DF49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7A7-99F5-4D9A-A58B-9B19B01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F185-4C46-4BF8-9194-9C99504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860A-A293-4966-8989-2B1226AF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348-AFB1-46CC-88EA-4344D810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62B5-C57F-4D1E-B988-6FE0ABE3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3212-6A6B-4E85-9D0A-E95AB57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C798-CE4A-466D-B861-E0B2472A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1D33-5B59-4E21-BAF5-0E0F6D1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E197F-83B7-4865-A6B6-E583408C4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0AA6-4283-41B6-8BDA-1CA2D980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0AD7-371C-473D-9E29-D21B0CE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7B01-BD4D-46B7-A86D-ECAA36DE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549-90F2-4E1A-924A-DB59237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0E81-86C9-4104-B115-1684102E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37C-2F47-446D-A524-CCCB34C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5FAF-E276-4EB0-A045-7DE2C47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1E0C-E201-409F-8EF8-2B01198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D83-8A5E-478B-877F-1A4FFBFF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DEC-9DF6-45A0-9D35-5E26814B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161F-CA08-4BB7-B329-9060F573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F0A4-E7E1-41CC-B38F-BB5E55C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F30F-5A60-4C90-95D2-97E3E122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A1B4-94D8-4A78-80FE-39433297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5AD-7693-4376-8959-C85513F4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A7FA-6D90-49FE-893D-DB1E5DEF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0554-07AA-4ABA-91C1-D2296A0E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208C7-B03F-4657-BA38-01C8A3EB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C55-BC5B-45DC-8213-A8203A58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F8DC-3A2F-4B28-AC03-943763DB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C8D-D623-418D-B987-72315F0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3ABC-6192-45F9-88A3-F3572DBA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313D-9473-4169-BF64-32F5CD32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DAA21-F194-496F-8BE2-77ADA8D8E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F503-1EC3-42CB-9C5E-21AF88D1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AD49E-F9FE-4BAC-AD40-8336BF7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5261-A763-4CB3-B019-18E9121B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6AFD-91D8-4001-A635-DB7F9A7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B6A8-5F7E-460B-9C2E-6D31333D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B625-18DF-407C-B742-A57860B5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2DAC1-EDDD-4E5A-A1E8-AEE4CA2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312F7-6BB5-4469-8ED3-88E2A18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0EF8F-1111-4262-9208-E9E4FD11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C2C5C-C8DD-4F28-BF0D-C78E264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CA74-0823-4EDC-8C0A-7D83EA5B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8B86-5C6A-442A-BA5D-D301628F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60D3-3CD0-4C44-9066-C83225E9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2ABA-5D77-442C-BF65-21D99391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023-FBBB-42BA-B572-2DAE5273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D905-6893-445A-960D-4BD1E65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9A53-1615-48BF-B57C-012956D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F16-BA50-47D7-9A7E-D887BA51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B599F-1FAF-48AE-82C8-1539D8B5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967AB-3663-4C37-A811-1C92DD64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AC4C-26F7-4E71-AB40-FA30ABBF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6202-CA73-4C54-97E8-EFDC988A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F29E-3E6B-43BB-B29C-7DCE2FD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7D0E-2EDA-48F1-BB0D-11DC0FE3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3D95-EF06-4BD8-A113-F9B81B6B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79FF-6D67-4A25-80ED-E3B0154DC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26F5-27DF-432D-B3CA-F5DD839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C6C1-8B52-4521-B59F-332351FFA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250D7B-ED36-4832-872C-E94D16813EFA}"/>
              </a:ext>
            </a:extLst>
          </p:cNvPr>
          <p:cNvGrpSpPr/>
          <p:nvPr/>
        </p:nvGrpSpPr>
        <p:grpSpPr>
          <a:xfrm>
            <a:off x="2358576" y="1952371"/>
            <a:ext cx="3213793" cy="2313540"/>
            <a:chOff x="3169328" y="1725800"/>
            <a:chExt cx="4643025" cy="2313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97A473-F688-44BE-AF2B-2C2784C47DC8}"/>
                </a:ext>
              </a:extLst>
            </p:cNvPr>
            <p:cNvGrpSpPr/>
            <p:nvPr/>
          </p:nvGrpSpPr>
          <p:grpSpPr>
            <a:xfrm>
              <a:off x="3444536" y="1725800"/>
              <a:ext cx="4110361" cy="2313540"/>
              <a:chOff x="3515557" y="1024465"/>
              <a:chExt cx="4110361" cy="23135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9B3716-6CE4-4E6F-BAF0-DC9767C4DB84}"/>
                  </a:ext>
                </a:extLst>
              </p:cNvPr>
              <p:cNvSpPr/>
              <p:nvPr/>
            </p:nvSpPr>
            <p:spPr>
              <a:xfrm>
                <a:off x="3515557" y="1393797"/>
                <a:ext cx="4110361" cy="1944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18013-10A2-458D-AC0C-6C675F625E77}"/>
                  </a:ext>
                </a:extLst>
              </p:cNvPr>
              <p:cNvSpPr txBox="1"/>
              <p:nvPr/>
            </p:nvSpPr>
            <p:spPr>
              <a:xfrm>
                <a:off x="6233182" y="1444838"/>
                <a:ext cx="13705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  <a:p>
                <a:r>
                  <a:rPr lang="en-US" dirty="0"/>
                  <a:t>NRE_1</a:t>
                </a:r>
              </a:p>
              <a:p>
                <a:r>
                  <a:rPr lang="en-US" dirty="0"/>
                  <a:t>NRE_2</a:t>
                </a:r>
              </a:p>
              <a:p>
                <a:r>
                  <a:rPr lang="en-US" dirty="0"/>
                  <a:t>ADC</a:t>
                </a:r>
              </a:p>
              <a:p>
                <a:r>
                  <a:rPr lang="en-US" dirty="0"/>
                  <a:t>expose</a:t>
                </a:r>
              </a:p>
              <a:p>
                <a:r>
                  <a:rPr lang="en-US" dirty="0"/>
                  <a:t>erase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2D2F-341E-4127-81ED-2BFAA0B15A6E}"/>
                  </a:ext>
                </a:extLst>
              </p:cNvPr>
              <p:cNvSpPr txBox="1"/>
              <p:nvPr/>
            </p:nvSpPr>
            <p:spPr>
              <a:xfrm>
                <a:off x="4168064" y="1024465"/>
                <a:ext cx="2805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camera_controller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BC8AC-7C94-476B-AFE5-ECA1F46D8D28}"/>
                  </a:ext>
                </a:extLst>
              </p:cNvPr>
              <p:cNvSpPr txBox="1"/>
              <p:nvPr/>
            </p:nvSpPr>
            <p:spPr>
              <a:xfrm>
                <a:off x="3694248" y="1444838"/>
                <a:ext cx="22045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  <a:p>
                <a:r>
                  <a:rPr lang="en-US" dirty="0" err="1"/>
                  <a:t>init</a:t>
                </a:r>
                <a:endParaRPr lang="en-US" dirty="0"/>
              </a:p>
              <a:p>
                <a:r>
                  <a:rPr lang="en-US" dirty="0" err="1"/>
                  <a:t>exp_increase</a:t>
                </a:r>
                <a:endParaRPr lang="en-US" dirty="0"/>
              </a:p>
              <a:p>
                <a:r>
                  <a:rPr lang="en-US" dirty="0" err="1"/>
                  <a:t>exp_decrease</a:t>
                </a:r>
                <a:endParaRPr lang="en-US" dirty="0"/>
              </a:p>
              <a:p>
                <a:r>
                  <a:rPr lang="en-US" dirty="0" err="1"/>
                  <a:t>clk</a:t>
                </a:r>
                <a:endParaRPr lang="en-US" dirty="0"/>
              </a:p>
              <a:p>
                <a:r>
                  <a:rPr lang="en-US" dirty="0" err="1"/>
                  <a:t>rst</a:t>
                </a:r>
                <a:endParaRPr lang="en-US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FA80F92-EB9C-48F1-B1DD-39B158D031BD}"/>
                  </a:ext>
                </a:extLst>
              </p:cNvPr>
              <p:cNvSpPr/>
              <p:nvPr/>
            </p:nvSpPr>
            <p:spPr>
              <a:xfrm rot="5400000">
                <a:off x="3472279" y="2642304"/>
                <a:ext cx="316975" cy="22234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E4906-8115-41CC-B0E8-58F1CD32B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2627791"/>
              <a:ext cx="275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44D6A1-25EE-4A55-B472-B18D6C291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704" y="2904482"/>
              <a:ext cx="2594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2ADAC-18AF-49E0-B650-7CEF9AEB8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7704" y="3181169"/>
              <a:ext cx="25203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7386C9-1C0C-403A-B687-FC91772DD2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328" y="3429000"/>
              <a:ext cx="270765" cy="2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C15D14-CBDA-455D-B692-986E3E6C4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3716795"/>
              <a:ext cx="263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67C2E6-EEE2-48A6-BDE2-AEE93C8A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49" y="3736027"/>
              <a:ext cx="2678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6C155-682C-450C-82DE-92C3C73AA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6025" y="3444542"/>
              <a:ext cx="2663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5113BC-0323-4A56-BA77-7C75BE28F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6379" y="3161933"/>
              <a:ext cx="255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0FD950-32A2-482F-9E63-4CF44EAD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35" y="2891921"/>
              <a:ext cx="245618" cy="5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2E974A-3F5E-4DFD-985D-4E27A8AB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9336" y="2605589"/>
              <a:ext cx="2530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1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 Hagen Tullander</dc:creator>
  <cp:lastModifiedBy>Sigurd Hagen Tullander</cp:lastModifiedBy>
  <cp:revision>3</cp:revision>
  <dcterms:created xsi:type="dcterms:W3CDTF">2020-11-10T14:53:38Z</dcterms:created>
  <dcterms:modified xsi:type="dcterms:W3CDTF">2020-11-17T11:51:06Z</dcterms:modified>
</cp:coreProperties>
</file>