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C319-2E8C-374D-A17E-0C0679158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4FE8E-DC01-EF40-B05B-3BBFEF688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7491-3E5A-B342-8475-27E264F5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9AC6-F72C-2147-96DC-1791DE09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E256D-85E1-FD49-8203-3EC9FA82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8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91DC-734E-6348-98D8-1E869DC8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24917-C91D-B54E-993A-7691CE65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96C4-73AC-C640-8148-C11B7669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E7CE-A3ED-004F-967B-BC4EAA0E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BB876-FC2A-3845-88D7-9AE916C9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703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00D9D-9166-0648-82E3-AC13F147B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43E0B-8BA3-884A-85C7-1633D4C84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0791-CCD2-174C-B5D1-A17FEBF1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BE32-82DF-504D-823B-F7511B96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5B26-6E4D-2940-A3E7-80C2E63D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4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7F5-C35E-1A4E-B451-3C323D6E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15A2-074D-EC47-8B61-A300CDD4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0F9E-8C4E-AB40-92FD-9D2BFF26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4829-0258-394C-ADE4-BD89C4B1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8CFE-325B-384A-8680-89DF225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9DF0-D6FC-0545-A201-020E019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2A7A-2F73-084E-BC5C-2B945B23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2523-2032-0947-ADEE-47EC46B0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324C-35FB-A949-8BD7-1295A39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9D62C-65CB-324A-A7EE-FE20B2E6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8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3699-828E-DC40-BF1A-FD6E8292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D562-6029-EB45-B625-B71245EA6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7AC88-097D-8A4B-BED3-AFB0CF52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EAC8-196A-C54D-8DFD-E1B61B24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5FE87-B852-2B45-B40F-9E00CDC5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8D3D-9667-8742-9EF7-07E2C555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744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15D8-915F-B440-A2FF-90882F60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DA8C2-C45E-1F43-9264-8ADA6C59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D6E07-552A-FF43-8DD6-1052644B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AC585-F983-054E-9E0F-329EE4128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DCD59-4E18-F245-999B-229A022D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B0FBF-9C86-A042-86AE-BE8CAF49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D2389-A84F-2A47-ABCE-C7230D36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1130-E9E6-4B45-94BC-7D328301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758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A8A2-008F-644F-9C3B-2792BE44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368BA-C6F0-3242-88E6-21426860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98173-9B7D-044D-9107-E11FA881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81545-EBBA-6745-9A23-353BCF91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767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EDF0-CC2B-1D4D-BAA6-6F8E82F8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2EAC-71A4-9748-B3BB-033931A7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458D-1778-6B44-826A-7D8F050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356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17E8-0978-DB4C-87AB-2F9B6D24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3C91-01C9-4847-95F2-CFAD7BEB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3531B-CA36-2C4D-B493-0A0305A8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1C87-C7F9-4343-A9BD-B09BDE84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81C3-4339-4646-8E3B-E9127CEE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046E-C150-8343-8209-1204F223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071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BE29-8B8B-8A40-BBF4-3F1CED29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8ECE1-D1B4-3B42-A7D2-69017B027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EB98-2808-6F46-9DF1-A87ECF3B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84F2E-CFDF-6B45-B3D8-22534048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1B14E-8979-1548-90D9-361E9ABB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58CAB-9F84-E549-8F7D-E6EFFEFA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76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F7CB2-E970-1343-BEF4-54F56AB9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535C-776E-BC4E-8673-2D386C95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4B3A-D3C9-6B4A-A742-01AC3A59D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DDBB-CA49-5C44-BB27-ACAB0CFE6F22}" type="datetimeFigureOut">
              <a:rPr lang="en-DK" smtClean="0"/>
              <a:t>19/12/2021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00181-5730-6E48-AB9C-BFA5E9B58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D192-0CE9-EB4B-8EBC-A0BE8905F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1C72E-64E9-5F49-AB8C-C4FE08B8F0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11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93F6A659-8CC4-8F43-85C1-008D0629F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9" r="8931"/>
          <a:stretch/>
        </p:blipFill>
        <p:spPr>
          <a:xfrm>
            <a:off x="2566988" y="473869"/>
            <a:ext cx="3314700" cy="2520000"/>
          </a:xfrm>
          <a:prstGeom prst="rect">
            <a:avLst/>
          </a:prstGeom>
          <a:ln w="47625">
            <a:solidFill>
              <a:schemeClr val="bg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251DD-384C-4541-809C-C09DEEC24B55}"/>
              </a:ext>
            </a:extLst>
          </p:cNvPr>
          <p:cNvCxnSpPr>
            <a:cxnSpLocks/>
          </p:cNvCxnSpPr>
          <p:nvPr/>
        </p:nvCxnSpPr>
        <p:spPr>
          <a:xfrm>
            <a:off x="2407444" y="3611016"/>
            <a:ext cx="6948487" cy="3080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3A3A02-7004-CE4C-A81F-A19BA1379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5" r="8695"/>
          <a:stretch/>
        </p:blipFill>
        <p:spPr>
          <a:xfrm>
            <a:off x="4724401" y="1651716"/>
            <a:ext cx="3314700" cy="2520000"/>
          </a:xfrm>
          <a:prstGeom prst="rect">
            <a:avLst/>
          </a:prstGeom>
          <a:ln w="47625">
            <a:solidFill>
              <a:schemeClr val="bg1"/>
            </a:solidFill>
          </a:ln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55EEDD-A2F0-6946-90E4-664D5724A8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59" r="8931"/>
          <a:stretch/>
        </p:blipFill>
        <p:spPr>
          <a:xfrm>
            <a:off x="7167564" y="2911716"/>
            <a:ext cx="3314700" cy="2520000"/>
          </a:xfrm>
          <a:prstGeom prst="rect">
            <a:avLst/>
          </a:prstGeom>
          <a:ln w="47625">
            <a:solidFill>
              <a:schemeClr val="bg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8D89C46-EE81-FB46-8F4F-F22E65080F12}"/>
              </a:ext>
            </a:extLst>
          </p:cNvPr>
          <p:cNvSpPr txBox="1"/>
          <p:nvPr/>
        </p:nvSpPr>
        <p:spPr>
          <a:xfrm>
            <a:off x="4776141" y="534956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017CA9-42CA-4947-B39E-203288A55A8E}"/>
              </a:ext>
            </a:extLst>
          </p:cNvPr>
          <p:cNvSpPr txBox="1"/>
          <p:nvPr/>
        </p:nvSpPr>
        <p:spPr>
          <a:xfrm>
            <a:off x="3429770" y="3142050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dirty="0"/>
              <a:t>Fixation</a:t>
            </a:r>
          </a:p>
          <a:p>
            <a:pPr algn="ctr"/>
            <a:r>
              <a:rPr lang="en-DK" sz="1400" dirty="0"/>
              <a:t>Time : 500 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12B131-13C8-CD48-92E3-731EA30F5941}"/>
              </a:ext>
            </a:extLst>
          </p:cNvPr>
          <p:cNvSpPr txBox="1"/>
          <p:nvPr/>
        </p:nvSpPr>
        <p:spPr>
          <a:xfrm>
            <a:off x="4992910" y="4233272"/>
            <a:ext cx="2123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Auditory and visual stimuli</a:t>
            </a:r>
          </a:p>
          <a:p>
            <a:pPr algn="ctr"/>
            <a:r>
              <a:rPr lang="en-DK" sz="1400" dirty="0"/>
              <a:t>Time: until response given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E7E03-A1DD-9544-8AFC-77C982AB4ED6}"/>
              </a:ext>
            </a:extLst>
          </p:cNvPr>
          <p:cNvSpPr txBox="1"/>
          <p:nvPr/>
        </p:nvSpPr>
        <p:spPr>
          <a:xfrm>
            <a:off x="8443912" y="5534229"/>
            <a:ext cx="108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Black screen</a:t>
            </a:r>
          </a:p>
          <a:p>
            <a:pPr algn="ctr"/>
            <a:r>
              <a:rPr lang="en-DK" sz="1400" dirty="0"/>
              <a:t>500 ms</a:t>
            </a:r>
          </a:p>
        </p:txBody>
      </p:sp>
    </p:spTree>
    <p:extLst>
      <p:ext uri="{BB962C8B-B14F-4D97-AF65-F5344CB8AC3E}">
        <p14:creationId xmlns:p14="http://schemas.microsoft.com/office/powerpoint/2010/main" val="312151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Aalund Krogsgaard</dc:creator>
  <cp:lastModifiedBy>Niels Aalund Krogsgaard</cp:lastModifiedBy>
  <cp:revision>2</cp:revision>
  <dcterms:created xsi:type="dcterms:W3CDTF">2021-12-19T12:32:01Z</dcterms:created>
  <dcterms:modified xsi:type="dcterms:W3CDTF">2021-12-19T12:46:50Z</dcterms:modified>
</cp:coreProperties>
</file>