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489" r:id="rId20"/>
    <p:sldId id="494" r:id="rId21"/>
    <p:sldId id="495" r:id="rId22"/>
    <p:sldId id="492" r:id="rId23"/>
    <p:sldId id="493" r:id="rId24"/>
    <p:sldId id="482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967552"/>
        <c:axId val="235165184"/>
      </c:lineChart>
      <c:catAx>
        <c:axId val="232967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5165184"/>
        <c:crosses val="autoZero"/>
        <c:auto val="1"/>
        <c:lblAlgn val="ctr"/>
        <c:lblOffset val="100"/>
        <c:noMultiLvlLbl val="0"/>
      </c:catAx>
      <c:valAx>
        <c:axId val="2351651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296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</a:t>
            </a:r>
            <a:r>
              <a:rPr lang="zh-TW" altLang="en-US" dirty="0" smtClean="0"/>
              <a:t>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判斷</a:t>
            </a:r>
            <a:r>
              <a:rPr lang="zh-TW" altLang="zh-TW" dirty="0" smtClean="0"/>
              <a:t>文句合理性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合理性</a:t>
            </a:r>
            <a:r>
              <a:rPr lang="en-US" altLang="zh-TW" dirty="0" smtClean="0"/>
              <a:t>=</a:t>
            </a:r>
            <a:r>
              <a:rPr lang="zh-TW" altLang="en-US" dirty="0"/>
              <a:t>語句分做細</a:t>
            </a:r>
            <a:r>
              <a:rPr lang="zh-TW" altLang="en-US" dirty="0" smtClean="0"/>
              <a:t>句，逐个細句機率相乘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204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一句話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=</m:t>
                        </m:r>
                        <m:r>
                          <a:rPr lang="en-US" altLang="zh-TW" i="1" dirty="0">
                            <a:latin typeface="Cambria Math"/>
                          </a:rPr>
                          <m:t> 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出現的機率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r>
                  <a:rPr lang="en-US" altLang="zh-TW" b="0" dirty="0"/>
                  <a:t>	</a:t>
                </a: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一句話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r>
                  <a:rPr lang="pt-BR" altLang="zh-TW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04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「一百五十位」的「一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斷詞組翻譯會有斷詞組問題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斷字翻譯會拍損斷詞組的資訊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</a:t>
            </a:r>
            <a:r>
              <a:rPr lang="zh-TW" altLang="zh-TW" dirty="0" smtClean="0"/>
              <a:t>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</a:t>
            </a:r>
            <a:r>
              <a:rPr lang="zh-TW" altLang="zh-TW" dirty="0" smtClean="0"/>
              <a:t>句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</a:t>
            </a:r>
            <a:r>
              <a:rPr lang="zh-TW" altLang="en-US" dirty="0" smtClean="0"/>
              <a:t>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n=15000</a:t>
            </a:r>
            <a:r>
              <a:rPr lang="zh-TW" altLang="en-US" dirty="0" smtClean="0"/>
              <a:t>，</a:t>
            </a:r>
            <a:r>
              <a:rPr lang="zh-TW" altLang="en-US" dirty="0" smtClean="0"/>
              <a:t>特徵詞數量</a:t>
            </a:r>
            <a:r>
              <a:rPr lang="en-US" altLang="zh-TW" dirty="0" smtClean="0"/>
              <a:t>m=7000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2900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</a:t>
            </a:r>
            <a:r>
              <a:rPr lang="zh-TW" altLang="en-US" dirty="0" smtClean="0"/>
              <a:t>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</a:t>
            </a:r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</a:t>
            </a:r>
            <a:r>
              <a:rPr lang="zh-TW" altLang="en-US" dirty="0" smtClean="0"/>
              <a:t>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</a:t>
            </a:r>
            <a:r>
              <a:rPr lang="zh-TW" altLang="en-US" dirty="0" smtClean="0"/>
              <a:t>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</a:t>
            </a:r>
            <a:r>
              <a:rPr lang="zh-TW" altLang="en-US" dirty="0" smtClean="0"/>
              <a:t>人工</a:t>
            </a:r>
            <a:r>
              <a:rPr lang="zh-TW" altLang="en-US" dirty="0" smtClean="0"/>
              <a:t>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</a:t>
            </a:r>
            <a:r>
              <a:rPr lang="zh-TW" altLang="en-US" dirty="0" smtClean="0"/>
              <a:t>改</a:t>
            </a:r>
            <a:r>
              <a:rPr lang="zh-TW" altLang="en-US" dirty="0" smtClean="0"/>
              <a:t>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閩南語剖析器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</a:t>
            </a:r>
            <a:r>
              <a:rPr lang="zh-TW" altLang="en-US" dirty="0" smtClean="0"/>
              <a:t>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</a:t>
            </a:r>
            <a:r>
              <a:rPr lang="zh-TW" altLang="en-US" dirty="0" smtClean="0"/>
              <a:t>上母語字幕，學母語用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31280</TotalTime>
  <Words>4957</Words>
  <Application>Microsoft Office PowerPoint</Application>
  <PresentationFormat>如螢幕大小 (4:3)</PresentationFormat>
  <Paragraphs>1185</Paragraphs>
  <Slides>72</Slides>
  <Notes>61</Notes>
  <HiddenSlides>5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壁窗</vt:lpstr>
      <vt:lpstr>華話和各漢語翻譯初探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語言模型介紹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1401</cp:revision>
  <cp:lastPrinted>2013-07-08T01:55:56Z</cp:lastPrinted>
  <dcterms:created xsi:type="dcterms:W3CDTF">2008-11-09T17:03:56Z</dcterms:created>
  <dcterms:modified xsi:type="dcterms:W3CDTF">2014-09-14T06:08:16Z</dcterms:modified>
</cp:coreProperties>
</file>