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504" r:id="rId20"/>
    <p:sldId id="489" r:id="rId21"/>
    <p:sldId id="492" r:id="rId22"/>
    <p:sldId id="493" r:id="rId23"/>
    <p:sldId id="505" r:id="rId24"/>
    <p:sldId id="471" r:id="rId25"/>
    <p:sldId id="453" r:id="rId26"/>
    <p:sldId id="486" r:id="rId27"/>
    <p:sldId id="497" r:id="rId28"/>
    <p:sldId id="406" r:id="rId29"/>
    <p:sldId id="499" r:id="rId30"/>
    <p:sldId id="465" r:id="rId31"/>
    <p:sldId id="498" r:id="rId32"/>
    <p:sldId id="407" r:id="rId33"/>
    <p:sldId id="408" r:id="rId34"/>
    <p:sldId id="409" r:id="rId35"/>
    <p:sldId id="410" r:id="rId36"/>
    <p:sldId id="414" r:id="rId37"/>
    <p:sldId id="415" r:id="rId38"/>
    <p:sldId id="417" r:id="rId39"/>
    <p:sldId id="501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61" r:id="rId48"/>
    <p:sldId id="466" r:id="rId49"/>
    <p:sldId id="432" r:id="rId50"/>
    <p:sldId id="467" r:id="rId51"/>
    <p:sldId id="502" r:id="rId52"/>
    <p:sldId id="468" r:id="rId53"/>
    <p:sldId id="455" r:id="rId54"/>
    <p:sldId id="456" r:id="rId55"/>
    <p:sldId id="503" r:id="rId56"/>
    <p:sldId id="469" r:id="rId57"/>
    <p:sldId id="457" r:id="rId58"/>
    <p:sldId id="470" r:id="rId59"/>
    <p:sldId id="460" r:id="rId60"/>
    <p:sldId id="419" r:id="rId61"/>
    <p:sldId id="435" r:id="rId62"/>
    <p:sldId id="436" r:id="rId63"/>
    <p:sldId id="437" r:id="rId64"/>
    <p:sldId id="438" r:id="rId65"/>
    <p:sldId id="440" r:id="rId66"/>
    <p:sldId id="454" r:id="rId67"/>
    <p:sldId id="444" r:id="rId68"/>
    <p:sldId id="450" r:id="rId69"/>
    <p:sldId id="451" r:id="rId70"/>
    <p:sldId id="431" r:id="rId71"/>
    <p:sldId id="452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605440"/>
        <c:axId val="262666496"/>
      </c:lineChart>
      <c:catAx>
        <c:axId val="2626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2666496"/>
        <c:crosses val="autoZero"/>
        <c:auto val="1"/>
        <c:lblAlgn val="ctr"/>
        <c:lblOffset val="100"/>
        <c:noMultiLvlLbl val="0"/>
      </c:catAx>
      <c:valAx>
        <c:axId val="26266649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2605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103/10/01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實際範例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(鼓|拍)×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([句尾]|鼓)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(電話|拍)×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([句尾]|電話)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pPr lvl="1"/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答案：這 幾 工 寒流 閣再 展</a:t>
                </a:r>
                <a:r>
                  <a:rPr lang="zh-TW" altLang="en-US" dirty="0" smtClean="0"/>
                  <a:t>威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結果</a:t>
                </a:r>
                <a:r>
                  <a:rPr lang="zh-TW" altLang="en-US" dirty="0"/>
                  <a:t>一：這 幾 工 寒流 有 展威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結果二：寒流 這 幾 工 閣再 展威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X</a:t>
            </a:r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09990"/>
              </p:ext>
            </p:extLst>
          </p:nvPr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1j61u04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n=15000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m=7000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2900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</a:t>
                      </a:r>
                      <a:r>
                        <a:rPr lang="zh-TW" altLang="en-US" dirty="0" smtClean="0"/>
                        <a:t>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31534</TotalTime>
  <Words>5196</Words>
  <Application>Microsoft Office PowerPoint</Application>
  <PresentationFormat>如螢幕大小 (4:3)</PresentationFormat>
  <Paragraphs>1224</Paragraphs>
  <Slides>71</Slides>
  <Notes>61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2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對齊模型實際範例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1433</cp:revision>
  <cp:lastPrinted>2013-07-08T01:55:56Z</cp:lastPrinted>
  <dcterms:created xsi:type="dcterms:W3CDTF">2008-11-09T17:03:56Z</dcterms:created>
  <dcterms:modified xsi:type="dcterms:W3CDTF">2014-10-01T14:43:57Z</dcterms:modified>
</cp:coreProperties>
</file>