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489" r:id="rId21"/>
    <p:sldId id="492" r:id="rId22"/>
    <p:sldId id="493" r:id="rId23"/>
    <p:sldId id="482" r:id="rId24"/>
    <p:sldId id="505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273664"/>
        <c:axId val="92275840"/>
      </c:lineChart>
      <c:catAx>
        <c:axId val="9227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275840"/>
        <c:crosses val="autoZero"/>
        <c:auto val="1"/>
        <c:lblAlgn val="ctr"/>
        <c:lblOffset val="100"/>
        <c:noMultiLvlLbl val="0"/>
      </c:catAx>
      <c:valAx>
        <c:axId val="9227584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2736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箭頭做一下注解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實際範例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7236"/>
              </p:ext>
            </p:extLst>
          </p:nvPr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3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9990"/>
              </p:ext>
            </p:extLst>
          </p:nvPr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5576" y="566124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語料庫之間無同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31480</TotalTime>
  <Words>5108</Words>
  <Application>Microsoft Office PowerPoint</Application>
  <PresentationFormat>如螢幕大小 (4:3)</PresentationFormat>
  <Paragraphs>1224</Paragraphs>
  <Slides>72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對齊模型實際範例</vt:lpstr>
      <vt:lpstr>語言模型介紹</vt:lpstr>
      <vt:lpstr>語言模型範例</vt:lpstr>
      <vt:lpstr>語言模型範例</vt:lpstr>
      <vt:lpstr>BLEU評分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1426</cp:revision>
  <cp:lastPrinted>2013-07-08T01:55:56Z</cp:lastPrinted>
  <dcterms:created xsi:type="dcterms:W3CDTF">2008-11-09T17:03:56Z</dcterms:created>
  <dcterms:modified xsi:type="dcterms:W3CDTF">2014-09-15T14:24:17Z</dcterms:modified>
</cp:coreProperties>
</file>