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2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3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505" r:id="rId18"/>
    <p:sldId id="555" r:id="rId19"/>
    <p:sldId id="547" r:id="rId20"/>
    <p:sldId id="510" r:id="rId21"/>
    <p:sldId id="511" r:id="rId22"/>
    <p:sldId id="548" r:id="rId23"/>
    <p:sldId id="512" r:id="rId24"/>
    <p:sldId id="513" r:id="rId25"/>
    <p:sldId id="576" r:id="rId26"/>
    <p:sldId id="515" r:id="rId27"/>
    <p:sldId id="516" r:id="rId28"/>
    <p:sldId id="569" r:id="rId29"/>
    <p:sldId id="549" r:id="rId30"/>
    <p:sldId id="567" r:id="rId31"/>
    <p:sldId id="517" r:id="rId32"/>
    <p:sldId id="518" r:id="rId33"/>
    <p:sldId id="519" r:id="rId34"/>
    <p:sldId id="520" r:id="rId35"/>
    <p:sldId id="521" r:id="rId36"/>
    <p:sldId id="522" r:id="rId37"/>
    <p:sldId id="570" r:id="rId38"/>
    <p:sldId id="571" r:id="rId39"/>
    <p:sldId id="524" r:id="rId40"/>
    <p:sldId id="525" r:id="rId41"/>
    <p:sldId id="526" r:id="rId42"/>
    <p:sldId id="534" r:id="rId43"/>
    <p:sldId id="572" r:id="rId44"/>
    <p:sldId id="573" r:id="rId45"/>
    <p:sldId id="574" r:id="rId46"/>
    <p:sldId id="575" r:id="rId47"/>
    <p:sldId id="536" r:id="rId48"/>
    <p:sldId id="537" r:id="rId49"/>
    <p:sldId id="538" r:id="rId50"/>
    <p:sldId id="539" r:id="rId51"/>
    <p:sldId id="540" r:id="rId52"/>
    <p:sldId id="551" r:id="rId53"/>
    <p:sldId id="561" r:id="rId54"/>
    <p:sldId id="562" r:id="rId55"/>
    <p:sldId id="563" r:id="rId56"/>
    <p:sldId id="564" r:id="rId57"/>
    <p:sldId id="565" r:id="rId58"/>
    <p:sldId id="566" r:id="rId59"/>
    <p:sldId id="530" r:id="rId60"/>
    <p:sldId id="541" r:id="rId61"/>
    <p:sldId id="497" r:id="rId62"/>
    <p:sldId id="406" r:id="rId63"/>
    <p:sldId id="499" r:id="rId64"/>
    <p:sldId id="407" r:id="rId65"/>
    <p:sldId id="409" r:id="rId66"/>
    <p:sldId id="410" r:id="rId67"/>
    <p:sldId id="415" r:id="rId68"/>
    <p:sldId id="501" r:id="rId69"/>
    <p:sldId id="527" r:id="rId70"/>
    <p:sldId id="460" r:id="rId71"/>
    <p:sldId id="419" r:id="rId72"/>
    <p:sldId id="435" r:id="rId73"/>
    <p:sldId id="436" r:id="rId74"/>
    <p:sldId id="437" r:id="rId75"/>
    <p:sldId id="438" r:id="rId76"/>
    <p:sldId id="440" r:id="rId77"/>
    <p:sldId id="454" r:id="rId78"/>
    <p:sldId id="444" r:id="rId79"/>
    <p:sldId id="450" r:id="rId80"/>
    <p:sldId id="451" r:id="rId81"/>
    <p:sldId id="431" r:id="rId82"/>
    <p:sldId id="452" r:id="rId83"/>
    <p:sldId id="507" r:id="rId84"/>
    <p:sldId id="509" r:id="rId85"/>
    <p:sldId id="508" r:id="rId86"/>
    <p:sldId id="560" r:id="rId87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76"/>
            <p14:sldId id="515"/>
            <p14:sldId id="516"/>
            <p14:sldId id="569"/>
            <p14:sldId id="549"/>
            <p14:sldId id="567"/>
            <p14:sldId id="517"/>
            <p14:sldId id="518"/>
            <p14:sldId id="519"/>
            <p14:sldId id="520"/>
            <p14:sldId id="521"/>
            <p14:sldId id="522"/>
            <p14:sldId id="570"/>
            <p14:sldId id="571"/>
            <p14:sldId id="524"/>
            <p14:sldId id="525"/>
            <p14:sldId id="526"/>
            <p14:sldId id="534"/>
            <p14:sldId id="572"/>
            <p14:sldId id="573"/>
            <p14:sldId id="574"/>
            <p14:sldId id="575"/>
          </p14:sldIdLst>
        </p14:section>
        <p14:section name="第四節" id="{229D6ECA-64CF-473C-B64A-8BE14E48E202}">
          <p14:sldIdLst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415" autoAdjust="0"/>
  </p:normalViewPr>
  <p:slideViewPr>
    <p:cSldViewPr>
      <p:cViewPr varScale="1">
        <p:scale>
          <a:sx n="65" d="100"/>
          <a:sy n="65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436520"/>
        <c:axId val="487992776"/>
      </c:lineChart>
      <c:catAx>
        <c:axId val="483436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87992776"/>
        <c:crosses val="autoZero"/>
        <c:auto val="1"/>
        <c:lblAlgn val="ctr"/>
        <c:lblOffset val="100"/>
        <c:noMultiLvlLbl val="0"/>
      </c:catAx>
      <c:valAx>
        <c:axId val="487992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3436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463752"/>
        <c:axId val="434462968"/>
      </c:lineChart>
      <c:catAx>
        <c:axId val="434463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462968"/>
        <c:crosses val="autoZero"/>
        <c:auto val="1"/>
        <c:lblAlgn val="ctr"/>
        <c:lblOffset val="100"/>
        <c:noMultiLvlLbl val="0"/>
      </c:catAx>
      <c:valAx>
        <c:axId val="43446296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463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4465320"/>
        <c:axId val="434465712"/>
      </c:barChart>
      <c:catAx>
        <c:axId val="434465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34465712"/>
        <c:crosses val="autoZero"/>
        <c:auto val="1"/>
        <c:lblAlgn val="ctr"/>
        <c:lblOffset val="100"/>
        <c:noMultiLvlLbl val="0"/>
      </c:catAx>
      <c:valAx>
        <c:axId val="434465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4465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251176"/>
        <c:axId val="345248040"/>
      </c:barChart>
      <c:catAx>
        <c:axId val="345251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248040"/>
        <c:crosses val="autoZero"/>
        <c:auto val="1"/>
        <c:lblAlgn val="ctr"/>
        <c:lblOffset val="100"/>
        <c:noMultiLvlLbl val="0"/>
      </c:catAx>
      <c:valAx>
        <c:axId val="345248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251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658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39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1348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8386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76964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125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形式真濟款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閩南語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華語閩南語平行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華語閩南語濫做</a:t>
            </a:r>
            <a:r>
              <a:rPr lang="zh-TW" altLang="en-US" dirty="0" smtClean="0"/>
              <a:t>伙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922"/>
              </p:ext>
            </p:extLst>
          </p:nvPr>
        </p:nvGraphicFramePr>
        <p:xfrm>
          <a:off x="3460166" y="2708920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075"/>
              </p:ext>
            </p:extLst>
          </p:nvPr>
        </p:nvGraphicFramePr>
        <p:xfrm>
          <a:off x="4211960" y="443711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語料樣式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2"/>
            <a:r>
              <a:rPr lang="zh-TW" altLang="en-US" dirty="0" smtClean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  <a:p>
            <a:pPr lvl="1"/>
            <a:r>
              <a:rPr lang="zh-TW" altLang="en-US" dirty="0"/>
              <a:t>攏會提來試看覓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7702"/>
              </p:ext>
            </p:extLst>
          </p:nvPr>
        </p:nvGraphicFramePr>
        <p:xfrm>
          <a:off x="3275856" y="2348880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</a:t>
                </a:r>
                <a:r>
                  <a:rPr lang="zh-TW" altLang="en-US" dirty="0" smtClean="0"/>
                  <a:t>較好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斷詞位置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]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是一个詞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長詞優先</m:t>
                      </m:r>
                      <m:r>
                        <a:rPr lang="zh-TW" altLang="en-US" i="1" dirty="0">
                          <a:latin typeface="Cambria Math"/>
                        </a:rPr>
                        <m:t>斷詞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57433"/>
              </p:ext>
            </p:extLst>
          </p:nvPr>
        </p:nvGraphicFramePr>
        <p:xfrm>
          <a:off x="10116616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實際著的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實際毋著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結果著的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15053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幫忙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忙</a:t>
                      </a:r>
                      <a:r>
                        <a:rPr lang="zh-TW" altLang="en-US" b="0" dirty="0" smtClean="0"/>
                        <a:t> 解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決 問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相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決 問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/>
              <a:t>語料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843868" y="4839569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提出一个整理漢語語料的方法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1166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baseline="0" dirty="0" smtClean="0"/>
                        <a:t>世 人</a:t>
                      </a:r>
                      <a:r>
                        <a:rPr lang="zh-TW" altLang="en-US" b="0" dirty="0" smtClean="0"/>
                        <a:t> 離 袂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dirty="0" smtClean="0"/>
                        <a:t>開 預 報 工 作 的 吳 德 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世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人 離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袂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開 預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報 工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作 的 吳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德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25238"/>
              </p:ext>
            </p:extLst>
          </p:nvPr>
        </p:nvGraphicFramePr>
        <p:xfrm>
          <a:off x="2411760" y="3501008"/>
          <a:ext cx="6626860" cy="25958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87780"/>
                <a:gridCol w="53390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稱 </a:t>
                      </a:r>
                      <a:r>
                        <a:rPr lang="zh-TW" altLang="en-US" b="1" dirty="0" smtClean="0"/>
                        <a:t>一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輩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子</a:t>
                      </a:r>
                      <a:r>
                        <a:rPr lang="zh-TW" altLang="en-US" dirty="0" smtClean="0"/>
                        <a:t> 離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不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開 預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報 工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作 的 吳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德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始 </a:t>
                      </a:r>
                      <a:r>
                        <a:rPr lang="zh-TW" altLang="en-US" b="1" dirty="0" smtClean="0"/>
                        <a:t>憂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輩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子 </a:t>
                      </a:r>
                      <a:r>
                        <a:rPr lang="zh-TW" altLang="en-US" dirty="0" smtClean="0"/>
                        <a:t>吃 穿 都 不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用 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05223"/>
              </p:ext>
            </p:extLst>
          </p:nvPr>
        </p:nvGraphicFramePr>
        <p:xfrm>
          <a:off x="323528" y="3645024"/>
          <a:ext cx="49615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 tian2 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65172"/>
              </p:ext>
            </p:extLst>
          </p:nvPr>
        </p:nvGraphicFramePr>
        <p:xfrm>
          <a:off x="3347864" y="5229200"/>
          <a:ext cx="49615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弧形箭號 (下彎) 5"/>
          <p:cNvSpPr/>
          <p:nvPr/>
        </p:nvSpPr>
        <p:spPr>
          <a:xfrm rot="3024297">
            <a:off x="5678937" y="4291425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788"/>
              </p:ext>
            </p:extLst>
          </p:nvPr>
        </p:nvGraphicFramePr>
        <p:xfrm>
          <a:off x="323528" y="3645024"/>
          <a:ext cx="806097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</a:t>
            </a:r>
            <a:r>
              <a:rPr lang="zh-TW" altLang="en-US" dirty="0" smtClean="0"/>
              <a:t>：研究方法佮實驗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閩南語斷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 smtClean="0"/>
              <a:t>一：斷詞</a:t>
            </a:r>
            <a:r>
              <a:rPr lang="zh-TW" altLang="en-US" dirty="0" smtClean="0"/>
              <a:t>效果</a:t>
            </a:r>
            <a:endParaRPr lang="en-US" altLang="zh-TW" dirty="0" smtClean="0"/>
          </a:p>
          <a:p>
            <a:r>
              <a:rPr lang="zh-TW" altLang="en-US" dirty="0"/>
              <a:t>未知詞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 smtClean="0"/>
              <a:t>二：校對的</a:t>
            </a:r>
            <a:r>
              <a:rPr lang="zh-TW" altLang="en-US" dirty="0" smtClean="0"/>
              <a:t>效果</a:t>
            </a:r>
            <a:endParaRPr lang="en-US" altLang="zh-TW" dirty="0" smtClean="0"/>
          </a:p>
          <a:p>
            <a:r>
              <a:rPr lang="zh-TW" altLang="en-US" dirty="0"/>
              <a:t>分類語言</a:t>
            </a:r>
            <a:endParaRPr lang="en-US" altLang="zh-TW" dirty="0" smtClean="0"/>
          </a:p>
          <a:p>
            <a:pPr lvl="1"/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pPr lvl="1"/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pPr lvl="1"/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1265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</a:t>
                </a:r>
                <a:r>
                  <a:rPr lang="zh-TW" altLang="en-US" dirty="0" smtClean="0"/>
                  <a:t>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斷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詞位置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dirty="0">
                                <a:latin typeface="Cambria Math"/>
                              </a:rPr>
                              <m:t>拄</m:t>
                            </m:r>
                            <m:r>
                              <a:rPr lang="zh-TW" altLang="en-US" i="1" dirty="0">
                                <a:latin typeface="Cambria Math"/>
                              </a:rPr>
                              <m:t>好長度斷詞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2689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/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</a:t>
                </a:r>
                <a:r>
                  <a:rPr lang="zh-TW" altLang="en-US" dirty="0" smtClean="0"/>
                  <a:t>用詞</a:t>
                </a:r>
                <a:r>
                  <a:rPr lang="zh-TW" altLang="en-US" dirty="0" smtClean="0"/>
                  <a:t>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去字</a:t>
                </a:r>
                <a:r>
                  <a:rPr lang="zh-TW" altLang="zh-TW" dirty="0" smtClean="0"/>
                  <a:t>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8412" y="247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詞翻譯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71913" y="4405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字翻譯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80226"/>
              </p:ext>
            </p:extLst>
          </p:nvPr>
        </p:nvGraphicFramePr>
        <p:xfrm>
          <a:off x="179512" y="1844824"/>
          <a:ext cx="88426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1084580"/>
                <a:gridCol w="703580"/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少數無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02386"/>
              </p:ext>
            </p:extLst>
          </p:nvPr>
        </p:nvGraphicFramePr>
        <p:xfrm>
          <a:off x="683568" y="5949280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15576"/>
              </p:ext>
            </p:extLst>
          </p:nvPr>
        </p:nvGraphicFramePr>
        <p:xfrm>
          <a:off x="4355976" y="6108065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4581128"/>
            <a:ext cx="7467600" cy="1892697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</a:t>
            </a:r>
            <a:r>
              <a:rPr lang="zh-TW" altLang="en-US" dirty="0"/>
              <a:t>个</a:t>
            </a:r>
            <a:endParaRPr lang="en-US" altLang="zh-TW" dirty="0" smtClean="0"/>
          </a:p>
        </p:txBody>
      </p:sp>
      <p:sp>
        <p:nvSpPr>
          <p:cNvPr id="4" name="向右箭號 3"/>
          <p:cNvSpPr/>
          <p:nvPr/>
        </p:nvSpPr>
        <p:spPr>
          <a:xfrm>
            <a:off x="3779912" y="6165304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</a:t>
            </a:r>
            <a:r>
              <a:rPr lang="zh-TW" altLang="en-US" dirty="0" smtClean="0"/>
              <a:t>－臺文典藏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辭典有全</a:t>
            </a:r>
            <a:r>
              <a:rPr lang="zh-TW" altLang="en-US" dirty="0" smtClean="0"/>
              <a:t>漢、全羅、漢羅全部形式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/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38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</a:t>
            </a:r>
            <a:r>
              <a:rPr lang="zh-TW" altLang="en-US" dirty="0" smtClean="0"/>
              <a:t>的語料</a:t>
            </a:r>
            <a:endParaRPr lang="zh-TW" altLang="zh-TW" dirty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1520" y="1844824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</a:t>
                      </a:r>
                      <a:r>
                        <a:rPr lang="en-US" altLang="zh-TW" b="1" dirty="0" smtClean="0"/>
                        <a:t>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个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1520" y="3284984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khui1-</a:t>
                      </a:r>
                      <a:r>
                        <a:rPr lang="zh-TW" altLang="en-US" dirty="0" smtClean="0"/>
                        <a:t>出</a:t>
                      </a:r>
                      <a:r>
                        <a:rPr lang="en-US" altLang="zh-TW" dirty="0" smtClean="0"/>
                        <a:t>tshut4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khui1-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 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tshut4-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238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r>
              <a:rPr lang="zh-TW" altLang="en-US" dirty="0"/>
              <a:t>－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/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8798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/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32989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詞就夠用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對齊模型介紹</a:t>
            </a:r>
            <a:endParaRPr lang="en-US" altLang="zh-TW" dirty="0" smtClean="0"/>
          </a:p>
          <a:p>
            <a:r>
              <a:rPr lang="zh-TW" altLang="en-US" dirty="0" smtClean="0"/>
              <a:t>語言模型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臺語文臺文典藏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有腔口標示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1573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18396412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075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/>
          </a:p>
          <a:p>
            <a:pPr eaLnBrk="1" hangingPunct="1"/>
            <a:r>
              <a:rPr lang="zh-TW" altLang="zh-TW" dirty="0"/>
              <a:t>漢羅</a:t>
            </a:r>
            <a:r>
              <a:rPr lang="zh-TW" altLang="en-US" dirty="0"/>
              <a:t>佮</a:t>
            </a:r>
            <a:r>
              <a:rPr lang="zh-TW" altLang="zh-TW" dirty="0"/>
              <a:t>全羅對照</a:t>
            </a:r>
          </a:p>
          <a:p>
            <a:pPr lvl="1" eaLnBrk="1" hangingPunct="1"/>
            <a:r>
              <a:rPr lang="zh-TW" altLang="zh-TW" dirty="0"/>
              <a:t>原本</a:t>
            </a:r>
            <a:r>
              <a:rPr lang="zh-TW" altLang="en-US" dirty="0"/>
              <a:t>干焦</a:t>
            </a:r>
            <a:r>
              <a:rPr lang="zh-TW" altLang="zh-TW" dirty="0"/>
              <a:t>一種，臺文館後來倩人拍字</a:t>
            </a:r>
          </a:p>
          <a:p>
            <a:pPr lvl="1" eaLnBrk="1" hangingPunct="1"/>
            <a:r>
              <a:rPr lang="zh-TW" altLang="zh-TW" dirty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48426</TotalTime>
  <Words>6373</Words>
  <Application>Microsoft Office PowerPoint</Application>
  <PresentationFormat>如螢幕大小 (4:3)</PresentationFormat>
  <Paragraphs>1519</Paragraphs>
  <Slides>86</Slides>
  <Notes>68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7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翻譯模型</vt:lpstr>
      <vt:lpstr>BLEU評分</vt:lpstr>
      <vt:lpstr>語料處理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第四節：研究方法佮實驗結果</vt:lpstr>
      <vt:lpstr>閩南語斷詞－拄好長度斷詞方法</vt:lpstr>
      <vt:lpstr>閩南語斷詞－拄好長度斷詞範例</vt:lpstr>
      <vt:lpstr>實驗一－斷詞效果</vt:lpstr>
      <vt:lpstr>未知詞問題－未知詞另外翻譯方法</vt:lpstr>
      <vt:lpstr>未知詞問題－未知詞另外翻譯流程</vt:lpstr>
      <vt:lpstr>整理語料－語料無一致</vt:lpstr>
      <vt:lpstr>整理語料－臺文典藏標漢字</vt:lpstr>
      <vt:lpstr>整理語料－整理一開始</vt:lpstr>
      <vt:lpstr>整理語料－整理第一擺</vt:lpstr>
      <vt:lpstr>整理語料－整理第二擺</vt:lpstr>
      <vt:lpstr>整理語料－整理第三擺</vt:lpstr>
      <vt:lpstr>實驗二－校對的效果</vt:lpstr>
      <vt:lpstr>實驗二－校對的語料</vt:lpstr>
      <vt:lpstr>分類語言－問題</vt:lpstr>
      <vt:lpstr>分類語言－特徵詞介紹</vt:lpstr>
      <vt:lpstr>分類語言－特徵詞範例</vt:lpstr>
      <vt:lpstr>分類語言－參數</vt:lpstr>
      <vt:lpstr>實驗三－分類語言</vt:lpstr>
      <vt:lpstr>實驗四－加TGB語料的翻譯效果</vt:lpstr>
      <vt:lpstr>實驗五－斷字佮斷詞的效果比較環境</vt:lpstr>
      <vt:lpstr>實驗五－斷字佮斷詞的效果比較實驗</vt:lpstr>
      <vt:lpstr>第五節：結論佮未來發展</vt:lpstr>
      <vt:lpstr>未來發展─加強翻譯</vt:lpstr>
      <vt:lpstr>未來發展─應用</vt:lpstr>
      <vt:lpstr>第六節：參考文獻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  <vt:lpstr>實驗五－斷字佮斷詞的效果比較實驗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1612</cp:revision>
  <cp:lastPrinted>2013-07-08T01:55:56Z</cp:lastPrinted>
  <dcterms:created xsi:type="dcterms:W3CDTF">2008-11-09T17:03:56Z</dcterms:created>
  <dcterms:modified xsi:type="dcterms:W3CDTF">2014-11-04T07:43:18Z</dcterms:modified>
</cp:coreProperties>
</file>