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工作表1!$A$2:$A$10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</c:numCache>
            </c:num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494</c:v>
                </c:pt>
                <c:pt idx="1">
                  <c:v>249</c:v>
                </c:pt>
                <c:pt idx="2">
                  <c:v>188</c:v>
                </c:pt>
                <c:pt idx="3">
                  <c:v>149</c:v>
                </c:pt>
                <c:pt idx="4">
                  <c:v>147</c:v>
                </c:pt>
                <c:pt idx="5">
                  <c:v>155</c:v>
                </c:pt>
                <c:pt idx="6">
                  <c:v>156</c:v>
                </c:pt>
                <c:pt idx="7">
                  <c:v>153</c:v>
                </c:pt>
                <c:pt idx="8">
                  <c:v>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512768"/>
        <c:axId val="234514688"/>
      </c:lineChart>
      <c:catAx>
        <c:axId val="234512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4688"/>
        <c:crosses val="autoZero"/>
        <c:auto val="1"/>
        <c:lblAlgn val="ctr"/>
        <c:lblOffset val="100"/>
        <c:noMultiLvlLbl val="0"/>
      </c:catAx>
      <c:valAx>
        <c:axId val="2345146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2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公式閣檢查 </a:t>
            </a:r>
            <a:r>
              <a:rPr lang="en-US" altLang="zh-TW" dirty="0" smtClean="0"/>
              <a:t>e</a:t>
            </a:r>
            <a:r>
              <a:rPr lang="zh-TW" altLang="en-US" dirty="0" smtClean="0"/>
              <a:t>的部分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306557" r="-45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X</a:t>
            </a:r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09990"/>
              </p:ext>
            </p:extLst>
          </p:nvPr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1j61u04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m=2000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8285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smtClean="0"/>
                    </a:p>
                    <a:p>
                      <a:r>
                        <a:rPr lang="en-US" altLang="zh-TW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11826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31643</TotalTime>
  <Words>5375</Words>
  <Application>Microsoft Office PowerPoint</Application>
  <PresentationFormat>如螢幕大小 (4:3)</PresentationFormat>
  <Paragraphs>1264</Paragraphs>
  <Slides>72</Slides>
  <Notes>62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1444</cp:revision>
  <cp:lastPrinted>2013-07-08T01:55:56Z</cp:lastPrinted>
  <dcterms:created xsi:type="dcterms:W3CDTF">2008-11-09T17:03:56Z</dcterms:created>
  <dcterms:modified xsi:type="dcterms:W3CDTF">2014-10-06T08:22:32Z</dcterms:modified>
</cp:coreProperties>
</file>