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</c:numCache>
            </c:num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494</c:v>
                </c:pt>
                <c:pt idx="1">
                  <c:v>249</c:v>
                </c:pt>
                <c:pt idx="2">
                  <c:v>188</c:v>
                </c:pt>
                <c:pt idx="3">
                  <c:v>149</c:v>
                </c:pt>
                <c:pt idx="4">
                  <c:v>147</c:v>
                </c:pt>
                <c:pt idx="5">
                  <c:v>155</c:v>
                </c:pt>
                <c:pt idx="6">
                  <c:v>156</c:v>
                </c:pt>
                <c:pt idx="7">
                  <c:v>153</c:v>
                </c:pt>
                <c:pt idx="8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512768"/>
        <c:axId val="234514688"/>
      </c:lineChart>
      <c:catAx>
        <c:axId val="23451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4688"/>
        <c:crosses val="autoZero"/>
        <c:auto val="1"/>
        <c:lblAlgn val="ctr"/>
        <c:lblOffset val="100"/>
        <c:noMultiLvlLbl val="0"/>
      </c:catAx>
      <c:valAx>
        <c:axId val="2345146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512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175244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306557" r="-45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63081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上長詞優先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上長詞優先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m=2000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11826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31711</TotalTime>
  <Words>5407</Words>
  <Application>Microsoft Office PowerPoint</Application>
  <PresentationFormat>如螢幕大小 (4:3)</PresentationFormat>
  <Paragraphs>1270</Paragraphs>
  <Slides>72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1448</cp:revision>
  <cp:lastPrinted>2013-07-08T01:55:56Z</cp:lastPrinted>
  <dcterms:created xsi:type="dcterms:W3CDTF">2008-11-09T17:03:56Z</dcterms:created>
  <dcterms:modified xsi:type="dcterms:W3CDTF">2014-10-06T09:30:31Z</dcterms:modified>
</cp:coreProperties>
</file>