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538720"/>
        <c:axId val="351539504"/>
      </c:lineChart>
      <c:catAx>
        <c:axId val="351538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51539504"/>
        <c:crosses val="autoZero"/>
        <c:auto val="1"/>
        <c:lblAlgn val="ctr"/>
        <c:lblOffset val="100"/>
        <c:noMultiLvlLbl val="0"/>
      </c:catAx>
      <c:valAx>
        <c:axId val="35153950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515387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公式閣檢查 </a:t>
            </a:r>
            <a:r>
              <a:rPr lang="en-US" altLang="zh-TW" dirty="0" smtClean="0"/>
              <a:t>e</a:t>
            </a:r>
            <a:r>
              <a:rPr lang="zh-TW" altLang="en-US" dirty="0" smtClean="0"/>
              <a:t>的部分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306557" r="-45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X</a:t>
            </a:r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09990"/>
              </p:ext>
            </p:extLst>
          </p:nvPr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1j61u04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n=15000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2900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31627</TotalTime>
  <Words>5156</Words>
  <Application>Microsoft Office PowerPoint</Application>
  <PresentationFormat>如螢幕大小 (4:3)</PresentationFormat>
  <Paragraphs>1263</Paragraphs>
  <Slides>72</Slides>
  <Notes>62</Notes>
  <HiddenSlides>3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83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1440</cp:revision>
  <cp:lastPrinted>2013-07-08T01:55:56Z</cp:lastPrinted>
  <dcterms:created xsi:type="dcterms:W3CDTF">2008-11-09T17:03:56Z</dcterms:created>
  <dcterms:modified xsi:type="dcterms:W3CDTF">2014-10-02T08:11:57Z</dcterms:modified>
</cp:coreProperties>
</file>