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510" r:id="rId26"/>
    <p:sldId id="511" r:id="rId27"/>
    <p:sldId id="512" r:id="rId28"/>
    <p:sldId id="513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4" r:id="rId38"/>
    <p:sldId id="525" r:id="rId39"/>
    <p:sldId id="526" r:id="rId40"/>
    <p:sldId id="528" r:id="rId41"/>
    <p:sldId id="529" r:id="rId42"/>
    <p:sldId id="530" r:id="rId43"/>
    <p:sldId id="514" r:id="rId44"/>
    <p:sldId id="453" r:id="rId45"/>
    <p:sldId id="486" r:id="rId46"/>
    <p:sldId id="497" r:id="rId47"/>
    <p:sldId id="406" r:id="rId48"/>
    <p:sldId id="499" r:id="rId49"/>
    <p:sldId id="407" r:id="rId50"/>
    <p:sldId id="409" r:id="rId51"/>
    <p:sldId id="410" r:id="rId52"/>
    <p:sldId id="415" r:id="rId53"/>
    <p:sldId id="501" r:id="rId54"/>
    <p:sldId id="425" r:id="rId55"/>
    <p:sldId id="466" r:id="rId56"/>
    <p:sldId id="527" r:id="rId57"/>
    <p:sldId id="455" r:id="rId58"/>
    <p:sldId id="456" r:id="rId59"/>
    <p:sldId id="503" r:id="rId60"/>
    <p:sldId id="469" r:id="rId61"/>
    <p:sldId id="457" r:id="rId62"/>
    <p:sldId id="470" r:id="rId63"/>
    <p:sldId id="460" r:id="rId64"/>
    <p:sldId id="419" r:id="rId65"/>
    <p:sldId id="435" r:id="rId66"/>
    <p:sldId id="436" r:id="rId67"/>
    <p:sldId id="437" r:id="rId68"/>
    <p:sldId id="438" r:id="rId69"/>
    <p:sldId id="440" r:id="rId70"/>
    <p:sldId id="454" r:id="rId71"/>
    <p:sldId id="444" r:id="rId72"/>
    <p:sldId id="450" r:id="rId73"/>
    <p:sldId id="451" r:id="rId74"/>
    <p:sldId id="431" r:id="rId75"/>
    <p:sldId id="452" r:id="rId76"/>
    <p:sldId id="507" r:id="rId77"/>
    <p:sldId id="509" r:id="rId78"/>
    <p:sldId id="508" r:id="rId79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374848"/>
        <c:axId val="253693952"/>
      </c:lineChart>
      <c:catAx>
        <c:axId val="253374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693952"/>
        <c:crosses val="autoZero"/>
        <c:auto val="1"/>
        <c:lblAlgn val="ctr"/>
        <c:lblOffset val="100"/>
        <c:noMultiLvlLbl val="0"/>
      </c:catAx>
      <c:valAx>
        <c:axId val="25369395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374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318448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103/10/16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(鼓|拍)×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([句尾]|鼓)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(電話|拍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([句尾]|電話)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个問題，討論按怎斷</a:t>
            </a:r>
            <a:r>
              <a:rPr lang="zh-TW" altLang="en-US" dirty="0" smtClean="0"/>
              <a:t>詞（閩南語斷詞）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</a:t>
            </a:r>
            <a:r>
              <a:rPr lang="zh-TW" altLang="en-US" dirty="0"/>
              <a:t>个問題，按怎加入資料無完整的語料庫（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第三</a:t>
            </a:r>
            <a:r>
              <a:rPr lang="zh-TW" altLang="en-US" dirty="0"/>
              <a:t>个問題，網路語料需要分華語佮閩南語（分類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/>
              <a:t>斷詞的分數愈懸愈好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</a:t>
            </a:r>
            <a:r>
              <a:rPr lang="zh-TW" altLang="en-US" dirty="0" smtClean="0"/>
              <a:t>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詞數愈少愈好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</a:t>
            </a:r>
            <a:r>
              <a:rPr lang="zh-TW" altLang="zh-TW" dirty="0" smtClean="0"/>
              <a:t>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</a:t>
            </a:r>
            <a:r>
              <a:rPr lang="zh-TW" altLang="zh-TW" dirty="0" smtClean="0"/>
              <a:t>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631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第四節：實驗結果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實驗一：斷詞比斷字的閣較好</a:t>
            </a:r>
            <a:endParaRPr lang="en-US" altLang="zh-TW" dirty="0" smtClean="0"/>
          </a:p>
          <a:p>
            <a:r>
              <a:rPr lang="zh-TW" altLang="en-US" dirty="0" smtClean="0"/>
              <a:t>實驗二：斷詞效果</a:t>
            </a:r>
            <a:endParaRPr lang="en-US" altLang="zh-TW" dirty="0" smtClean="0"/>
          </a:p>
          <a:p>
            <a:r>
              <a:rPr lang="zh-TW" altLang="en-US" dirty="0" smtClean="0"/>
              <a:t>實驗三：校對的效果</a:t>
            </a:r>
            <a:endParaRPr lang="en-US" altLang="zh-TW" dirty="0" smtClean="0"/>
          </a:p>
          <a:p>
            <a:r>
              <a:rPr lang="zh-TW" altLang="en-US" dirty="0" smtClean="0"/>
              <a:t>實驗四：分類語言效果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第三節結束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4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34536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35629</TotalTime>
  <Words>5857</Words>
  <Application>Microsoft Office PowerPoint</Application>
  <PresentationFormat>如螢幕大小 (4:3)</PresentationFormat>
  <Paragraphs>1358</Paragraphs>
  <Slides>78</Slides>
  <Notes>62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79" baseType="lpstr">
      <vt:lpstr>壁窗</vt:lpstr>
      <vt:lpstr>漢語間統計式機器翻譯語料處理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第三節：研究方法</vt:lpstr>
      <vt:lpstr>第一个問題－閩南語斷詞</vt:lpstr>
      <vt:lpstr>第二个問題－整理語料</vt:lpstr>
      <vt:lpstr>第三个問題－分類語言</vt:lpstr>
      <vt:lpstr>閩南語斷詞－拄好長度斷詞方法</vt:lpstr>
      <vt:lpstr>閩南語斷詞－拄好長度斷詞範例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PowerPoint 簡報</vt:lpstr>
      <vt:lpstr>PowerPoint 簡報</vt:lpstr>
      <vt:lpstr>原始斷詞組語料</vt:lpstr>
      <vt:lpstr>未知詞問題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實驗結果</vt:lpstr>
      <vt:lpstr>語言分類標準</vt:lpstr>
      <vt:lpstr>第五節：語言分類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1490</cp:revision>
  <cp:lastPrinted>2013-07-08T01:55:56Z</cp:lastPrinted>
  <dcterms:created xsi:type="dcterms:W3CDTF">2008-11-09T17:03:56Z</dcterms:created>
  <dcterms:modified xsi:type="dcterms:W3CDTF">2014-10-19T08:32:36Z</dcterms:modified>
</cp:coreProperties>
</file>