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7" r:id="rId3"/>
    <p:sldId id="398" r:id="rId4"/>
    <p:sldId id="462" r:id="rId5"/>
    <p:sldId id="401" r:id="rId6"/>
    <p:sldId id="472" r:id="rId7"/>
    <p:sldId id="402" r:id="rId8"/>
    <p:sldId id="399" r:id="rId9"/>
    <p:sldId id="400" r:id="rId10"/>
    <p:sldId id="475" r:id="rId11"/>
    <p:sldId id="476" r:id="rId12"/>
    <p:sldId id="477" r:id="rId13"/>
    <p:sldId id="474" r:id="rId14"/>
    <p:sldId id="471" r:id="rId15"/>
    <p:sldId id="453" r:id="rId16"/>
    <p:sldId id="403" r:id="rId17"/>
    <p:sldId id="404" r:id="rId18"/>
    <p:sldId id="406" r:id="rId19"/>
    <p:sldId id="405" r:id="rId20"/>
    <p:sldId id="464" r:id="rId21"/>
    <p:sldId id="465" r:id="rId22"/>
    <p:sldId id="407" r:id="rId23"/>
    <p:sldId id="473" r:id="rId24"/>
    <p:sldId id="408" r:id="rId25"/>
    <p:sldId id="409" r:id="rId26"/>
    <p:sldId id="410" r:id="rId27"/>
    <p:sldId id="414" r:id="rId28"/>
    <p:sldId id="415" r:id="rId29"/>
    <p:sldId id="417" r:id="rId30"/>
    <p:sldId id="418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66" r:id="rId41"/>
    <p:sldId id="432" r:id="rId42"/>
    <p:sldId id="467" r:id="rId43"/>
    <p:sldId id="468" r:id="rId44"/>
    <p:sldId id="455" r:id="rId45"/>
    <p:sldId id="456" r:id="rId46"/>
    <p:sldId id="469" r:id="rId47"/>
    <p:sldId id="457" r:id="rId48"/>
    <p:sldId id="470" r:id="rId49"/>
    <p:sldId id="460" r:id="rId50"/>
    <p:sldId id="419" r:id="rId51"/>
    <p:sldId id="420" r:id="rId52"/>
    <p:sldId id="435" r:id="rId53"/>
    <p:sldId id="436" r:id="rId54"/>
    <p:sldId id="437" r:id="rId55"/>
    <p:sldId id="438" r:id="rId56"/>
    <p:sldId id="440" r:id="rId57"/>
    <p:sldId id="454" r:id="rId58"/>
    <p:sldId id="444" r:id="rId59"/>
    <p:sldId id="450" r:id="rId60"/>
    <p:sldId id="451" r:id="rId61"/>
    <p:sldId id="431" r:id="rId62"/>
    <p:sldId id="452" r:id="rId6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278" autoAdjust="0"/>
  </p:normalViewPr>
  <p:slideViewPr>
    <p:cSldViewPr>
      <p:cViewPr varScale="1">
        <p:scale>
          <a:sx n="59" d="100"/>
          <a:sy n="59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</a:t>
            </a:r>
            <a:r>
              <a:rPr lang="en-US" altLang="zh-TW" dirty="0" smtClean="0"/>
              <a:t> Mandarin and Other </a:t>
            </a:r>
            <a:r>
              <a:rPr lang="en-US" altLang="zh-TW" dirty="0" smtClean="0"/>
              <a:t>Chinese </a:t>
            </a:r>
            <a:r>
              <a:rPr lang="en-US" altLang="zh-TW" dirty="0" smtClean="0"/>
              <a:t>Languages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有平行語料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嘛有濫做伙的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zh-TW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希望詞愈長愈好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</a:t>
            </a:r>
            <a:r>
              <a:rPr lang="zh-TW" altLang="en-US" dirty="0"/>
              <a:t>樣</a:t>
            </a:r>
            <a:r>
              <a:rPr lang="zh-TW" altLang="zh-TW" dirty="0" smtClean="0"/>
              <a:t>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4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</a:t>
            </a:r>
            <a:r>
              <a:rPr lang="zh-TW" altLang="en-US" dirty="0"/>
              <a:t>閣</a:t>
            </a:r>
            <a:r>
              <a:rPr lang="zh-TW" altLang="en-US" dirty="0" smtClean="0"/>
              <a:t>拍拚</a:t>
            </a:r>
            <a:endParaRPr lang="en-US" altLang="zh-TW" dirty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/>
              <a:t>閣</a:t>
            </a:r>
            <a:r>
              <a:rPr lang="zh-TW" altLang="en-US" dirty="0" smtClean="0"/>
              <a:t>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87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28222</TotalTime>
  <Words>3671</Words>
  <Application>Microsoft Office PowerPoint</Application>
  <PresentationFormat>如螢幕大小 (4:3)</PresentationFormat>
  <Paragraphs>936</Paragraphs>
  <Slides>62</Slides>
  <Notes>54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4" baseType="lpstr">
      <vt:lpstr>壁窗</vt:lpstr>
      <vt:lpstr>Microsoft Excel 圖表</vt:lpstr>
      <vt:lpstr>華話和各漢語翻譯初探 用臺灣閩南語示範</vt:lpstr>
      <vt:lpstr>目錄</vt:lpstr>
      <vt:lpstr>第一節：研究背景</vt:lpstr>
      <vt:lpstr>研究方向</vt:lpstr>
      <vt:lpstr>第二節：背景知識</vt:lpstr>
      <vt:lpstr>翻譯模型</vt:lpstr>
      <vt:lpstr>BLEU評分</vt:lpstr>
      <vt:lpstr>閩南語語料種類</vt:lpstr>
      <vt:lpstr>新聞語料庫</vt:lpstr>
      <vt:lpstr>教育部辭典</vt:lpstr>
      <vt:lpstr>數位典藏</vt:lpstr>
      <vt:lpstr>語料狀況ㄧTGB通訊</vt:lpstr>
      <vt:lpstr>腔口無仝</vt:lpstr>
      <vt:lpstr>第三節：語料樣式探討</vt:lpstr>
      <vt:lpstr>原始斷詞組語料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比較結果</vt:lpstr>
      <vt:lpstr>斷詞格式</vt:lpstr>
      <vt:lpstr>小結</vt:lpstr>
      <vt:lpstr>第三節：語料互相整理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第五節：未來發展</vt:lpstr>
      <vt:lpstr>發展佮結論</vt:lpstr>
      <vt:lpstr>第六節：參考文獻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1305</cp:revision>
  <cp:lastPrinted>2013-07-08T01:55:56Z</cp:lastPrinted>
  <dcterms:created xsi:type="dcterms:W3CDTF">2008-11-09T17:03:56Z</dcterms:created>
  <dcterms:modified xsi:type="dcterms:W3CDTF">2014-09-12T02:59:30Z</dcterms:modified>
</cp:coreProperties>
</file>