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489" r:id="rId20"/>
    <p:sldId id="494" r:id="rId21"/>
    <p:sldId id="495" r:id="rId22"/>
    <p:sldId id="492" r:id="rId23"/>
    <p:sldId id="493" r:id="rId24"/>
    <p:sldId id="482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469" r:id="rId57"/>
    <p:sldId id="457" r:id="rId58"/>
    <p:sldId id="470" r:id="rId59"/>
    <p:sldId id="460" r:id="rId60"/>
    <p:sldId id="419" r:id="rId61"/>
    <p:sldId id="435" r:id="rId62"/>
    <p:sldId id="436" r:id="rId63"/>
    <p:sldId id="437" r:id="rId64"/>
    <p:sldId id="438" r:id="rId65"/>
    <p:sldId id="440" r:id="rId66"/>
    <p:sldId id="454" r:id="rId67"/>
    <p:sldId id="444" r:id="rId68"/>
    <p:sldId id="450" r:id="rId69"/>
    <p:sldId id="451" r:id="rId70"/>
    <p:sldId id="431" r:id="rId71"/>
    <p:sldId id="452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Microsoft_Excel_97-2003_Worksheet1.xls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</a:t>
            </a:r>
            <a:r>
              <a:rPr lang="zh-TW" altLang="en-US" dirty="0" smtClean="0"/>
              <a:t>做</a:t>
            </a:r>
            <a:r>
              <a:rPr lang="zh-TW" altLang="en-US" dirty="0" smtClean="0"/>
              <a:t>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</a:t>
            </a:r>
            <a:r>
              <a:rPr lang="zh-TW" altLang="zh-TW" dirty="0" smtClean="0"/>
              <a:t>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</a:t>
            </a:r>
            <a:r>
              <a:rPr lang="zh-TW" altLang="zh-TW" dirty="0" smtClean="0"/>
              <a:t>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</a:t>
            </a:r>
            <a:r>
              <a:rPr lang="zh-TW" altLang="zh-TW" dirty="0" smtClean="0"/>
              <a:t>句</a:t>
            </a:r>
            <a:r>
              <a:rPr lang="zh-TW" altLang="zh-TW" dirty="0" smtClean="0"/>
              <a:t>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</a:t>
            </a:r>
            <a:r>
              <a:rPr lang="zh-TW" altLang="zh-TW" dirty="0" smtClean="0"/>
              <a:t>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</a:t>
            </a:r>
            <a:r>
              <a:rPr lang="zh-TW" altLang="en-US" dirty="0" smtClean="0"/>
              <a:t>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</a:t>
            </a:r>
            <a:r>
              <a:rPr lang="zh-TW" altLang="zh-TW" dirty="0" smtClean="0"/>
              <a:t>無逐个</a:t>
            </a:r>
            <a:r>
              <a:rPr lang="zh-TW" altLang="zh-TW" dirty="0" smtClean="0"/>
              <a:t>註明</a:t>
            </a:r>
            <a:endParaRPr lang="zh-TW" altLang="zh-TW" dirty="0" smtClean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</a:t>
            </a:r>
            <a:r>
              <a:rPr lang="zh-TW" altLang="en-US" dirty="0" smtClean="0"/>
              <a:t>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zh-TW" dirty="0" smtClean="0"/>
              <a:t>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</a:t>
            </a:r>
            <a:r>
              <a:rPr lang="zh-TW" altLang="zh-TW" dirty="0" smtClean="0"/>
              <a:t>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</a:t>
            </a:r>
            <a:r>
              <a:rPr lang="zh-TW" altLang="en-US" dirty="0" smtClean="0"/>
              <a:t>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</a:t>
            </a:r>
            <a:r>
              <a:rPr lang="zh-TW" altLang="zh-TW" dirty="0" smtClean="0"/>
              <a:t>共 </a:t>
            </a:r>
            <a:r>
              <a:rPr lang="zh-TW" altLang="zh-TW" dirty="0" smtClean="0"/>
              <a:t>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</a:t>
                </a:r>
                <a:r>
                  <a:rPr lang="zh-TW" altLang="zh-TW" dirty="0" smtClean="0"/>
                  <a:t>合理</a:t>
                </a:r>
                <a:r>
                  <a:rPr lang="zh-TW" altLang="zh-TW" dirty="0" smtClean="0"/>
                  <a:t>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判斷</a:t>
            </a:r>
            <a:r>
              <a:rPr lang="zh-TW" altLang="zh-TW" dirty="0" smtClean="0"/>
              <a:t>文句</a:t>
            </a:r>
            <a:r>
              <a:rPr lang="zh-TW" altLang="zh-TW" dirty="0" smtClean="0"/>
              <a:t>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合理性</a:t>
            </a:r>
            <a:r>
              <a:rPr lang="en-US" altLang="zh-TW" dirty="0" smtClean="0"/>
              <a:t>=</a:t>
            </a:r>
            <a:r>
              <a:rPr lang="zh-TW" altLang="en-US" dirty="0"/>
              <a:t>語句分做細</a:t>
            </a:r>
            <a:r>
              <a:rPr lang="zh-TW" altLang="en-US" dirty="0" smtClean="0"/>
              <a:t>句，逐个細句機率相乘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204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一句話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=</m:t>
                        </m:r>
                        <m:r>
                          <a:rPr lang="en-US" altLang="zh-TW" i="1" dirty="0">
                            <a:latin typeface="Cambria Math"/>
                          </a:rPr>
                          <m:t> 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出現的機率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r>
                  <a:rPr lang="en-US" altLang="zh-TW" b="0" dirty="0"/>
                  <a:t>	</a:t>
                </a: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TW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一句話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r>
                  <a:rPr lang="pt-BR" altLang="zh-TW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04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</a:t>
                </a:r>
                <a:r>
                  <a:rPr lang="zh-TW" altLang="en-US" dirty="0"/>
                  <a:t>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r>
                        <a:rPr lang="zh-TW" altLang="en-US" dirty="0" smtClean="0"/>
                        <a:t>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</a:t>
            </a:r>
            <a:r>
              <a:rPr lang="zh-TW" altLang="zh-TW" dirty="0" smtClean="0"/>
              <a:t>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「一百五十位」的「一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99264"/>
              </p:ext>
            </p:extLst>
          </p:nvPr>
        </p:nvGraphicFramePr>
        <p:xfrm>
          <a:off x="9684568" y="3717032"/>
          <a:ext cx="4464496" cy="10109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720080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 續 開 放 一 百 五 十 項 的 規 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 siok8 khai1 hong3 tsit8 pah4 goo5 tsap8 hang7 e5 kui1 hui3 </a:t>
                      </a:r>
                      <a:r>
                        <a:rPr lang="zh-TW" altLang="en-US" dirty="0" smtClean="0"/>
                        <a:t>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斷詞組翻譯會有斷詞組問題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斷字翻譯會拍損斷詞組的資訊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</a:t>
            </a:r>
            <a:r>
              <a:rPr lang="zh-TW" altLang="zh-TW" dirty="0" smtClean="0"/>
              <a:t>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</a:t>
            </a:r>
            <a:r>
              <a:rPr lang="zh-TW" altLang="en-US" dirty="0" smtClean="0"/>
              <a:t>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</a:t>
            </a:r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</a:t>
            </a:r>
            <a:r>
              <a:rPr lang="zh-TW" altLang="zh-TW" dirty="0" smtClean="0"/>
              <a:t>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</a:t>
            </a:r>
            <a:r>
              <a:rPr lang="zh-TW" altLang="zh-TW" dirty="0" smtClean="0"/>
              <a:t>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</a:t>
            </a:r>
            <a:r>
              <a:rPr lang="zh-TW" altLang="zh-TW" dirty="0" smtClean="0"/>
              <a:t>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</a:t>
            </a:r>
            <a:r>
              <a:rPr lang="zh-TW" altLang="zh-TW" dirty="0" smtClean="0"/>
              <a:t>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</a:t>
            </a:r>
            <a:r>
              <a:rPr lang="zh-TW" altLang="zh-TW" dirty="0" smtClean="0"/>
              <a:t>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</a:t>
            </a:r>
            <a:r>
              <a:rPr lang="zh-TW" altLang="zh-TW" dirty="0" smtClean="0"/>
              <a:t>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</a:t>
            </a:r>
            <a:r>
              <a:rPr lang="zh-TW" altLang="zh-TW" dirty="0" smtClean="0"/>
              <a:t>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</a:t>
            </a:r>
            <a:r>
              <a:rPr lang="en-US" altLang="zh-TW" dirty="0" smtClean="0"/>
              <a:t>ti7 </a:t>
            </a:r>
            <a:r>
              <a:rPr lang="en-US" altLang="zh-TW" dirty="0" smtClean="0"/>
              <a:t>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想欲加閣較濟語料，予翻譯佮穩定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</a:t>
            </a:r>
            <a:r>
              <a:rPr lang="zh-TW" altLang="zh-TW" dirty="0" smtClean="0"/>
              <a:t>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</a:t>
            </a:r>
            <a:r>
              <a:rPr lang="zh-TW" altLang="en-US" dirty="0" smtClean="0"/>
              <a:t>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</a:t>
            </a:r>
            <a:r>
              <a:rPr lang="zh-TW" altLang="en-US" dirty="0" smtClean="0"/>
              <a:t>款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</a:t>
            </a:r>
            <a:r>
              <a:rPr lang="zh-TW" altLang="en-US" dirty="0" smtClean="0"/>
              <a:t>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</a:t>
            </a:r>
            <a:r>
              <a:rPr lang="zh-TW" altLang="en-US" dirty="0" smtClean="0"/>
              <a:t>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zh-TW" altLang="en-US" dirty="0" smtClean="0"/>
              <a:t>閩南語攏</a:t>
            </a:r>
            <a:r>
              <a:rPr lang="zh-TW" altLang="en-US" dirty="0" smtClean="0"/>
              <a:t>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</a:t>
            </a:r>
            <a:r>
              <a:rPr lang="zh-TW" altLang="en-US" dirty="0" smtClean="0"/>
              <a:t>華語有誠</a:t>
            </a:r>
            <a:r>
              <a:rPr lang="zh-TW" altLang="en-US" dirty="0" smtClean="0"/>
              <a:t>濟共同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</a:t>
            </a:r>
            <a:r>
              <a:rPr lang="zh-TW" altLang="en-US" dirty="0" smtClean="0"/>
              <a:t>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</a:t>
            </a:r>
            <a:r>
              <a:rPr lang="zh-TW" altLang="en-US" dirty="0" smtClean="0"/>
              <a:t>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n=</a:t>
            </a:r>
            <a:r>
              <a:rPr lang="en-US" altLang="zh-TW" dirty="0" smtClean="0"/>
              <a:t>15000,m=7000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21434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15212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</a:t>
                      </a:r>
                      <a:r>
                        <a:rPr lang="zh-TW" altLang="en-US" dirty="0" smtClean="0"/>
                        <a:t>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700338" y="1916113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0" name="工作表" r:id="rId4" imgW="6194073" imgH="4163929" progId="Excel.Sheet.8">
                  <p:embed/>
                </p:oleObj>
              </mc:Choice>
              <mc:Fallback>
                <p:oleObj name="工作表" r:id="rId4" imgW="6194073" imgH="4163929" progId="Excel.Shee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16113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</a:t>
            </a:r>
            <a:r>
              <a:rPr lang="zh-TW" altLang="zh-TW" dirty="0" smtClean="0"/>
              <a:t>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</a:t>
            </a:r>
            <a:r>
              <a:rPr lang="zh-TW" altLang="zh-TW" dirty="0" smtClean="0"/>
              <a:t>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</a:t>
            </a:r>
            <a:r>
              <a:rPr lang="zh-TW" altLang="en-US" dirty="0" smtClean="0"/>
              <a:t>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</a:t>
            </a:r>
            <a:r>
              <a:rPr lang="zh-TW" altLang="zh-TW" dirty="0" smtClean="0"/>
              <a:t>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</a:t>
            </a:r>
            <a:r>
              <a:rPr lang="zh-TW" altLang="zh-TW" dirty="0" smtClean="0"/>
              <a:t>臺灣文學館</a:t>
            </a:r>
            <a:r>
              <a:rPr lang="zh-TW" altLang="zh-TW" dirty="0" smtClean="0"/>
              <a:t>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</a:t>
            </a:r>
            <a:r>
              <a:rPr lang="zh-TW" altLang="zh-TW" dirty="0" smtClean="0"/>
              <a:t>劇本全羅內底有</a:t>
            </a:r>
            <a:r>
              <a:rPr lang="zh-TW" altLang="zh-TW" dirty="0" smtClean="0"/>
              <a:t>漢字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31059</TotalTime>
  <Words>4752</Words>
  <Application>Microsoft Office PowerPoint</Application>
  <PresentationFormat>如螢幕大小 (4:3)</PresentationFormat>
  <Paragraphs>1156</Paragraphs>
  <Slides>71</Slides>
  <Notes>61</Notes>
  <HiddenSlides>4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3" baseType="lpstr">
      <vt:lpstr>壁窗</vt:lpstr>
      <vt:lpstr>Microsoft Excel 97-2003 Worksheet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語言模型介紹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1381</cp:revision>
  <cp:lastPrinted>2013-07-08T01:55:56Z</cp:lastPrinted>
  <dcterms:created xsi:type="dcterms:W3CDTF">2008-11-09T17:03:56Z</dcterms:created>
  <dcterms:modified xsi:type="dcterms:W3CDTF">2014-09-14T02:20:05Z</dcterms:modified>
</cp:coreProperties>
</file>