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83" r:id="rId64"/>
    <p:sldId id="530" r:id="rId65"/>
    <p:sldId id="541" r:id="rId66"/>
    <p:sldId id="497" r:id="rId67"/>
    <p:sldId id="406" r:id="rId68"/>
    <p:sldId id="499" r:id="rId69"/>
    <p:sldId id="407" r:id="rId70"/>
    <p:sldId id="409" r:id="rId71"/>
    <p:sldId id="410" r:id="rId72"/>
    <p:sldId id="415" r:id="rId73"/>
    <p:sldId id="501" r:id="rId74"/>
    <p:sldId id="527" r:id="rId75"/>
    <p:sldId id="460" r:id="rId76"/>
    <p:sldId id="419" r:id="rId77"/>
    <p:sldId id="435" r:id="rId78"/>
    <p:sldId id="436" r:id="rId79"/>
    <p:sldId id="437" r:id="rId80"/>
    <p:sldId id="438" r:id="rId81"/>
    <p:sldId id="440" r:id="rId82"/>
    <p:sldId id="454" r:id="rId83"/>
    <p:sldId id="444" r:id="rId84"/>
    <p:sldId id="450" r:id="rId85"/>
    <p:sldId id="451" r:id="rId86"/>
    <p:sldId id="431" r:id="rId87"/>
    <p:sldId id="452" r:id="rId88"/>
    <p:sldId id="507" r:id="rId89"/>
    <p:sldId id="509" r:id="rId90"/>
    <p:sldId id="508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83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804512"/>
        <c:axId val="328802944"/>
      </c:barChart>
      <c:catAx>
        <c:axId val="32880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8802944"/>
        <c:crosses val="autoZero"/>
        <c:auto val="1"/>
        <c:lblAlgn val="ctr"/>
        <c:lblOffset val="100"/>
        <c:noMultiLvlLbl val="0"/>
      </c:catAx>
      <c:valAx>
        <c:axId val="328802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8045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404656"/>
        <c:axId val="329403088"/>
      </c:lineChart>
      <c:catAx>
        <c:axId val="329404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9403088"/>
        <c:crosses val="autoZero"/>
        <c:auto val="1"/>
        <c:lblAlgn val="ctr"/>
        <c:lblOffset val="100"/>
        <c:noMultiLvlLbl val="0"/>
      </c:catAx>
      <c:valAx>
        <c:axId val="329403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404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500字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工作表1!$H$2:$H$11</c:f>
              <c:numCache>
                <c:formatCode>General</c:formatCode>
                <c:ptCount val="10"/>
                <c:pt idx="0">
                  <c:v>56.32</c:v>
                </c:pt>
                <c:pt idx="1">
                  <c:v>55.81</c:v>
                </c:pt>
                <c:pt idx="2">
                  <c:v>55.68</c:v>
                </c:pt>
                <c:pt idx="3">
                  <c:v>54.53</c:v>
                </c:pt>
                <c:pt idx="4">
                  <c:v>44.8</c:v>
                </c:pt>
                <c:pt idx="5">
                  <c:v>32.42</c:v>
                </c:pt>
                <c:pt idx="6">
                  <c:v>21.79</c:v>
                </c:pt>
                <c:pt idx="7">
                  <c:v>17.829999999999998</c:v>
                </c:pt>
                <c:pt idx="8">
                  <c:v>13.61</c:v>
                </c:pt>
                <c:pt idx="9">
                  <c:v>11.9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397208"/>
        <c:axId val="329399168"/>
      </c:lineChart>
      <c:catAx>
        <c:axId val="329397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9399168"/>
        <c:crosses val="autoZero"/>
        <c:auto val="1"/>
        <c:lblAlgn val="ctr"/>
        <c:lblOffset val="100"/>
        <c:noMultiLvlLbl val="0"/>
      </c:catAx>
      <c:valAx>
        <c:axId val="3293991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9397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400736"/>
        <c:axId val="329401912"/>
      </c:barChart>
      <c:catAx>
        <c:axId val="329400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9401912"/>
        <c:crosses val="autoZero"/>
        <c:auto val="1"/>
        <c:lblAlgn val="ctr"/>
        <c:lblOffset val="100"/>
        <c:noMultiLvlLbl val="0"/>
      </c:catAx>
      <c:valAx>
        <c:axId val="329401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9400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的 吳德榮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81798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zh-TW" altLang="en-US" dirty="0" smtClean="0"/>
                        <a:t>真 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4232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</a:t>
                      </a:r>
                      <a:r>
                        <a:rPr lang="zh-TW" altLang="en-US" b="1" smtClean="0"/>
                        <a:t>歌仔戲</a:t>
                      </a:r>
                      <a:r>
                        <a:rPr lang="zh-TW" altLang="en-US" smtClean="0"/>
                        <a:t> </a:t>
                      </a:r>
                      <a:r>
                        <a:rPr lang="zh-TW" altLang="en-US" smtClean="0"/>
                        <a:t>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5134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範例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  <a:r>
                        <a:rPr lang="en-US" altLang="zh-TW" b="0" dirty="0" smtClean="0"/>
                        <a:t>*</a:t>
                      </a:r>
                      <a:endParaRPr lang="en-US" altLang="zh-TW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54177" y="593467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*</a:t>
            </a:r>
            <a:r>
              <a:rPr lang="zh-TW" altLang="en-US" dirty="0" smtClean="0"/>
              <a:t>：語料範例經過簡單轉換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 smtClean="0"/>
              <a:t>**</a:t>
            </a:r>
            <a:r>
              <a:rPr lang="zh-TW" altLang="en-US" dirty="0" smtClean="0"/>
              <a:t>：</a:t>
            </a:r>
            <a:r>
              <a:rPr lang="zh-TW" altLang="en-US" dirty="0"/>
              <a:t>新聞語料斷詞無規範</a:t>
            </a:r>
            <a:endParaRPr lang="en-US" altLang="zh-TW" dirty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/>
              <a:t>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</a:t>
            </a:r>
            <a:r>
              <a:rPr lang="zh-TW" altLang="en-US" dirty="0"/>
              <a:t>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語言分類－參數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33176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華語閩南語</a:t>
            </a:r>
            <a:r>
              <a:rPr lang="zh-TW" altLang="en-US" dirty="0"/>
              <a:t>實際</a:t>
            </a:r>
            <a:r>
              <a:rPr lang="zh-TW" altLang="en-US" dirty="0" smtClean="0"/>
              <a:t>翻譯範例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smtClean="0"/>
              <a:t>五－用字做單位評分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169571649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3833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49577</TotalTime>
  <Words>6469</Words>
  <Application>Microsoft Office PowerPoint</Application>
  <PresentationFormat>如螢幕大小 (4:3)</PresentationFormat>
  <Paragraphs>1531</Paragraphs>
  <Slides>90</Slides>
  <Notes>70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101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語言分類－問題</vt:lpstr>
      <vt:lpstr>語言分類－特徵詞介紹</vt:lpstr>
      <vt:lpstr>語言分類－特徵詞範例</vt:lpstr>
      <vt:lpstr>語言分類－參數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華語閩南語實際翻譯範例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實驗五－用字做單位評分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1661</cp:revision>
  <cp:lastPrinted>2013-07-08T01:55:56Z</cp:lastPrinted>
  <dcterms:created xsi:type="dcterms:W3CDTF">2008-11-09T17:03:56Z</dcterms:created>
  <dcterms:modified xsi:type="dcterms:W3CDTF">2014-12-23T05:55:22Z</dcterms:modified>
</cp:coreProperties>
</file>