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02" r:id="rId9"/>
    <p:sldId id="453" r:id="rId10"/>
    <p:sldId id="403" r:id="rId11"/>
    <p:sldId id="404" r:id="rId12"/>
    <p:sldId id="406" r:id="rId13"/>
    <p:sldId id="405" r:id="rId14"/>
    <p:sldId id="464" r:id="rId15"/>
    <p:sldId id="465" r:id="rId16"/>
    <p:sldId id="463" r:id="rId17"/>
    <p:sldId id="407" r:id="rId18"/>
    <p:sldId id="408" r:id="rId19"/>
    <p:sldId id="409" r:id="rId20"/>
    <p:sldId id="410" r:id="rId21"/>
    <p:sldId id="411" r:id="rId22"/>
    <p:sldId id="412" r:id="rId23"/>
    <p:sldId id="460" r:id="rId24"/>
    <p:sldId id="413" r:id="rId25"/>
    <p:sldId id="414" r:id="rId26"/>
    <p:sldId id="415" r:id="rId27"/>
    <p:sldId id="419" r:id="rId28"/>
    <p:sldId id="417" r:id="rId29"/>
    <p:sldId id="418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61" r:id="rId40"/>
    <p:sldId id="459" r:id="rId41"/>
    <p:sldId id="466" r:id="rId42"/>
    <p:sldId id="432" r:id="rId43"/>
    <p:sldId id="467" r:id="rId44"/>
    <p:sldId id="468" r:id="rId45"/>
    <p:sldId id="455" r:id="rId46"/>
    <p:sldId id="456" r:id="rId47"/>
    <p:sldId id="469" r:id="rId48"/>
    <p:sldId id="457" r:id="rId49"/>
    <p:sldId id="435" r:id="rId50"/>
    <p:sldId id="436" r:id="rId51"/>
    <p:sldId id="437" r:id="rId52"/>
    <p:sldId id="438" r:id="rId53"/>
    <p:sldId id="440" r:id="rId54"/>
    <p:sldId id="454" r:id="rId55"/>
    <p:sldId id="444" r:id="rId56"/>
    <p:sldId id="450" r:id="rId57"/>
    <p:sldId id="451" r:id="rId58"/>
    <p:sldId id="431" r:id="rId59"/>
    <p:sldId id="452" r:id="rId60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278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8935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___1.xls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翻譯</a:t>
            </a:r>
            <a:r>
              <a:rPr lang="zh-TW" altLang="en-US" dirty="0" smtClean="0"/>
              <a:t>語料</a:t>
            </a:r>
            <a:r>
              <a:rPr lang="zh-TW" altLang="en-US" dirty="0"/>
              <a:t>自動</a:t>
            </a:r>
            <a:r>
              <a:rPr lang="zh-TW" altLang="en-US" dirty="0" smtClean="0"/>
              <a:t>整理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zh-TW" altLang="en-US" dirty="0" smtClean="0"/>
              <a:t>臺灣閩南語示範</a:t>
            </a:r>
            <a:endParaRPr lang="zh-TW" altLang="en-US" dirty="0" smtClean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Auto-refining Chinese </a:t>
            </a:r>
            <a:r>
              <a:rPr lang="en-US" altLang="zh-TW" dirty="0" smtClean="0"/>
              <a:t>Corpus for </a:t>
            </a:r>
            <a:r>
              <a:rPr lang="en-US" altLang="zh-TW" dirty="0" smtClean="0"/>
              <a:t>Translations</a:t>
            </a:r>
          </a:p>
          <a:p>
            <a:pPr eaLnBrk="1" hangingPunct="1"/>
            <a:r>
              <a:rPr lang="en-US" altLang="zh-TW" dirty="0" smtClean="0"/>
              <a:t>By Taiwan Southern Min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</a:t>
            </a:r>
            <a:r>
              <a:rPr lang="zh-TW" altLang="zh-TW" dirty="0" smtClean="0"/>
              <a:t>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</a:t>
            </a:r>
            <a:r>
              <a:rPr lang="zh-TW" altLang="zh-TW" dirty="0" smtClean="0"/>
              <a:t>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</a:t>
            </a:r>
            <a:r>
              <a:rPr lang="zh-TW" altLang="zh-TW" dirty="0" smtClean="0"/>
              <a:t>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</a:t>
            </a:r>
            <a:r>
              <a:rPr lang="zh-TW" altLang="zh-TW" dirty="0" smtClean="0"/>
              <a:t>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zh-TW" altLang="zh-TW" dirty="0" smtClean="0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樣式無</a:t>
            </a:r>
            <a:r>
              <a:rPr lang="zh-TW" altLang="zh-TW" dirty="0" smtClean="0"/>
              <a:t>仝</a:t>
            </a:r>
            <a:r>
              <a:rPr lang="zh-TW" altLang="en-US" dirty="0" smtClean="0"/>
              <a:t>效果無</a:t>
            </a:r>
            <a:r>
              <a:rPr lang="zh-TW" altLang="zh-TW" dirty="0" smtClean="0"/>
              <a:t>仝</a:t>
            </a:r>
            <a:endParaRPr lang="zh-TW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</a:t>
            </a:r>
            <a:r>
              <a:rPr lang="zh-TW" altLang="zh-TW" dirty="0" smtClean="0"/>
              <a:t>字</a:t>
            </a:r>
            <a:r>
              <a:rPr lang="zh-TW" altLang="en-US" dirty="0" smtClean="0"/>
              <a:t>翻譯會使看做無未知詞的翻譯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佮</a:t>
            </a:r>
            <a:r>
              <a:rPr lang="zh-TW" altLang="zh-TW" dirty="0" smtClean="0"/>
              <a:t>斷詞組</a:t>
            </a:r>
            <a:r>
              <a:rPr lang="zh-TW" altLang="en-US" dirty="0" smtClean="0"/>
              <a:t>架構一樣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斷詞組的效果比斷字好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毋過斷詞的效果會較好無？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華語句佮閩南語句的樣式攏會使變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斷詞誠濟種</a:t>
            </a:r>
            <a:r>
              <a:rPr lang="zh-TW" altLang="en-US" dirty="0" smtClean="0"/>
              <a:t>，按怎較好</a:t>
            </a: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64394" y="4041605"/>
            <a:ext cx="6653212" cy="2106375"/>
            <a:chOff x="899592" y="3806656"/>
            <a:chExt cx="6653212" cy="2106375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899592" y="4437112"/>
              <a:ext cx="6653212" cy="869950"/>
              <a:chOff x="793" y="3949"/>
              <a:chExt cx="4620" cy="604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793" y="4040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華語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cxnSp>
            <p:nvCxnSpPr>
              <p:cNvPr id="34" name="AutoShape 5"/>
              <p:cNvCxnSpPr>
                <a:cxnSpLocks noChangeShapeType="1"/>
                <a:stCxn id="33" idx="3"/>
                <a:endCxn id="35" idx="1"/>
              </p:cNvCxnSpPr>
              <p:nvPr/>
            </p:nvCxnSpPr>
            <p:spPr bwMode="auto">
              <a:xfrm flipV="1">
                <a:off x="1791" y="4243"/>
                <a:ext cx="26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417" y="4039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閩南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語句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3292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未知詞</a:t>
                </a:r>
              </a:p>
              <a:p>
                <a:pPr algn="ctr" eaLnBrk="1" hangingPunct="1"/>
                <a:r>
                  <a:rPr lang="zh-TW" altLang="en-US" dirty="0"/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167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>
                    <a:solidFill>
                      <a:srgbClr val="000000"/>
                    </a:solidFill>
                    <a:latin typeface="AR PL UMing TW"/>
                  </a:rPr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</p:grpSp>
        <p:sp>
          <p:nvSpPr>
            <p:cNvPr id="4" name="乘號 3"/>
            <p:cNvSpPr/>
            <p:nvPr/>
          </p:nvSpPr>
          <p:spPr>
            <a:xfrm>
              <a:off x="4063128" y="3806656"/>
              <a:ext cx="1947679" cy="2106375"/>
            </a:xfrm>
            <a:prstGeom prst="mathMultiply">
              <a:avLst/>
            </a:prstGeom>
            <a:solidFill>
              <a:srgbClr val="FE8637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查辭典，</a:t>
            </a:r>
            <a:r>
              <a:rPr lang="zh-TW" altLang="zh-TW" dirty="0" smtClean="0"/>
              <a:t>希望</a:t>
            </a:r>
            <a:r>
              <a:rPr lang="zh-TW" altLang="zh-TW" dirty="0" smtClean="0"/>
              <a:t>詞愈長愈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陸續開放一百五十項的規費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陸續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開放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</a:t>
            </a:r>
            <a:r>
              <a:rPr lang="zh-TW" altLang="en-US" dirty="0" smtClean="0"/>
              <a:t>←攏毋是詞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/>
              <a:t>開放一百五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一百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/>
              <a:t>←攏毋是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開放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marL="0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速度緊，毋過有時陣嘛是會毋著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accent1"/>
                </a:solidFill>
              </a:rPr>
              <a:t>火車頭</a:t>
            </a:r>
            <a:r>
              <a:rPr lang="zh-TW" altLang="en-US" dirty="0" smtClean="0"/>
              <a:t>前</a:t>
            </a:r>
            <a:r>
              <a:rPr lang="zh-TW" altLang="en-US" dirty="0"/>
              <a:t>有徛三个人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325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平行語料斷詞格式會影響翻譯效果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en-US" dirty="0" smtClean="0"/>
              <a:t>拄好長度斷詞配合</a:t>
            </a:r>
            <a:r>
              <a:rPr lang="zh-TW" altLang="zh-TW" dirty="0" smtClean="0"/>
              <a:t>教育部辭典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BLEU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3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</a:t>
            </a:r>
            <a:r>
              <a:rPr lang="zh-TW" altLang="zh-TW" dirty="0" smtClean="0"/>
              <a:t>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</a:t>
            </a:r>
            <a:r>
              <a:rPr lang="zh-TW" altLang="zh-TW" dirty="0" smtClean="0"/>
              <a:t>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</a:t>
            </a:r>
            <a:r>
              <a:rPr lang="zh-TW" altLang="zh-TW" dirty="0" smtClean="0"/>
              <a:t>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第三節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語料互相整理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第一節：研究背景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en-US" dirty="0"/>
              <a:t>式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第三節</a:t>
            </a:r>
            <a:r>
              <a:rPr lang="zh-TW" altLang="zh-TW" dirty="0" smtClean="0"/>
              <a:t>：語料</a:t>
            </a:r>
            <a:r>
              <a:rPr lang="zh-TW" altLang="en-US" dirty="0" smtClean="0"/>
              <a:t>互相整理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  <a:p>
            <a:pPr lvl="1" eaLnBrk="1" hangingPunct="1">
              <a:defRPr/>
            </a:pPr>
            <a:r>
              <a:rPr lang="zh-TW" altLang="zh-TW" dirty="0" smtClean="0"/>
              <a:t>一、加</a:t>
            </a:r>
            <a:r>
              <a:rPr lang="zh-TW" altLang="en-US" dirty="0"/>
              <a:t>新聞</a:t>
            </a:r>
            <a:r>
              <a:rPr lang="zh-TW" altLang="zh-TW" dirty="0" smtClean="0"/>
              <a:t>平行語料庫漢字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二、教育部辭典處理</a:t>
            </a:r>
          </a:p>
          <a:p>
            <a:pPr lvl="1" eaLnBrk="1" hangingPunct="1">
              <a:defRPr/>
            </a:pPr>
            <a:r>
              <a:rPr lang="zh-TW" altLang="zh-TW" dirty="0" smtClean="0"/>
              <a:t>三、閩南語</a:t>
            </a:r>
            <a:r>
              <a:rPr lang="zh-TW" altLang="zh-TW" dirty="0" smtClean="0"/>
              <a:t>翻</a:t>
            </a:r>
            <a:r>
              <a:rPr lang="zh-TW" altLang="en-US" dirty="0" smtClean="0"/>
              <a:t>華語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</a:t>
            </a:r>
            <a:r>
              <a:rPr lang="zh-TW" altLang="zh-TW" dirty="0" smtClean="0"/>
              <a:t>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附錄句</a:t>
            </a:r>
            <a:r>
              <a:rPr lang="zh-TW" altLang="zh-TW" dirty="0" smtClean="0"/>
              <a:t>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1" cy="140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9" cy="10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479550" y="6411913"/>
            <a:ext cx="55403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689475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7019925" y="615156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0375"/>
            <a:ext cx="1749425" cy="496888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449513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</a:t>
            </a:r>
            <a:r>
              <a:rPr lang="zh-TW" altLang="zh-TW" dirty="0" smtClean="0"/>
              <a:t>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r>
              <a:rPr lang="zh-TW" altLang="zh-TW" dirty="0" smtClean="0"/>
              <a:t>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</a:t>
            </a:r>
            <a:r>
              <a:rPr lang="zh-TW" altLang="zh-TW" dirty="0" smtClean="0"/>
              <a:t>誠</a:t>
            </a:r>
            <a:r>
              <a:rPr lang="zh-TW" altLang="zh-TW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</a:t>
            </a:r>
            <a:r>
              <a:rPr lang="zh-TW" altLang="en-US" dirty="0" smtClean="0"/>
              <a:t>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</a:t>
            </a:r>
            <a:r>
              <a:rPr lang="zh-TW" altLang="zh-TW" dirty="0" smtClean="0"/>
              <a:t>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</a:t>
            </a:r>
            <a:r>
              <a:rPr lang="zh-TW" altLang="zh-TW" dirty="0" smtClean="0"/>
              <a:t>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</a:t>
            </a:r>
            <a:r>
              <a:rPr lang="zh-TW" altLang="en-US" dirty="0" smtClean="0"/>
              <a:t>平行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嘛</a:t>
            </a:r>
            <a:r>
              <a:rPr lang="zh-TW" altLang="en-US" dirty="0" smtClean="0"/>
              <a:t>有濫做伙</a:t>
            </a:r>
            <a:r>
              <a:rPr lang="zh-TW" altLang="en-US" dirty="0" smtClean="0"/>
              <a:t>的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</a:t>
            </a:r>
            <a:r>
              <a:rPr lang="zh-TW" altLang="en-US" dirty="0" smtClean="0"/>
              <a:t>，會當</a:t>
            </a:r>
            <a:r>
              <a:rPr lang="zh-TW" altLang="en-US" dirty="0" smtClean="0"/>
              <a:t>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</a:t>
            </a:r>
            <a:r>
              <a:rPr lang="zh-TW" altLang="en-US" dirty="0" smtClean="0"/>
              <a:t>通的</a:t>
            </a:r>
            <a:r>
              <a:rPr lang="zh-TW" altLang="en-US" dirty="0" smtClean="0"/>
              <a:t>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</a:t>
            </a:r>
            <a:r>
              <a:rPr lang="zh-TW" altLang="en-US" dirty="0" smtClean="0"/>
              <a:t>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</a:t>
            </a:r>
            <a:r>
              <a:rPr lang="zh-TW" altLang="en-US" dirty="0" smtClean="0"/>
              <a:t>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</a:t>
            </a:r>
            <a:r>
              <a:rPr lang="zh-TW" altLang="en-US" dirty="0" smtClean="0"/>
              <a:t>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</a:t>
            </a:r>
            <a:r>
              <a:rPr lang="zh-TW" altLang="en-US" dirty="0" smtClean="0"/>
              <a:t>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</a:t>
            </a:r>
            <a:r>
              <a:rPr lang="zh-TW" altLang="en-US" dirty="0" smtClean="0"/>
              <a:t>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  <a:endParaRPr lang="zh-TW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</a:t>
            </a:r>
            <a:r>
              <a:rPr lang="zh-TW" altLang="en-US" dirty="0"/>
              <a:t>閣</a:t>
            </a:r>
            <a:r>
              <a:rPr lang="zh-TW" altLang="en-US" dirty="0" smtClean="0"/>
              <a:t>拍拚</a:t>
            </a:r>
            <a:endParaRPr lang="en-US" altLang="zh-TW" dirty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/>
              <a:t>閣</a:t>
            </a:r>
            <a:r>
              <a:rPr lang="zh-TW" altLang="en-US" dirty="0" smtClean="0"/>
              <a:t>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</a:t>
            </a:r>
            <a:r>
              <a:rPr lang="zh-TW" altLang="zh-TW" dirty="0" smtClean="0"/>
              <a:t>翻譯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810491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403856" y="5071634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</a:t>
            </a:r>
            <a:r>
              <a:rPr lang="zh-TW" altLang="zh-TW" dirty="0" smtClean="0"/>
              <a:t>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</a:t>
            </a:r>
            <a:r>
              <a:rPr lang="zh-TW" altLang="zh-TW" dirty="0" smtClean="0"/>
              <a:t>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</a:t>
            </a:r>
            <a:r>
              <a:rPr lang="zh-TW" altLang="zh-TW" dirty="0" smtClean="0"/>
              <a:t>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</a:t>
            </a:r>
            <a:r>
              <a:rPr lang="zh-TW" altLang="zh-TW" dirty="0" smtClean="0"/>
              <a:t>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有漢字和音標一對一的</a:t>
            </a:r>
          </a:p>
          <a:p>
            <a:pPr lvl="1" eaLnBrk="1" hangingPunct="1"/>
            <a:r>
              <a:rPr lang="zh-TW" altLang="zh-TW" smtClean="0"/>
              <a:t>我欲食飯</a:t>
            </a:r>
            <a:r>
              <a:rPr lang="en-US" altLang="zh-TW" smtClean="0"/>
              <a:t>/ gua2 beh4 tsiah8-png7</a:t>
            </a:r>
          </a:p>
          <a:p>
            <a:pPr eaLnBrk="1" hangingPunct="1"/>
            <a:r>
              <a:rPr lang="zh-TW" altLang="zh-TW" smtClean="0"/>
              <a:t>全部羅馬字，簡稱全羅，音標有斷詞</a:t>
            </a:r>
          </a:p>
          <a:p>
            <a:pPr lvl="1" eaLnBrk="1" hangingPunct="1"/>
            <a:r>
              <a:rPr lang="en-US" altLang="zh-TW" smtClean="0"/>
              <a:t>gua2 beh4 tsiah8-png7</a:t>
            </a:r>
          </a:p>
          <a:p>
            <a:pPr lvl="1" eaLnBrk="1" hangingPunct="1"/>
            <a:r>
              <a:rPr lang="en-US" altLang="zh-TW" smtClean="0"/>
              <a:t>gua1 be1 tsia3-png7 (</a:t>
            </a:r>
            <a:r>
              <a:rPr lang="zh-TW" altLang="zh-TW" smtClean="0"/>
              <a:t>變調後音標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zh-TW" smtClean="0"/>
              <a:t>漢字羅馬音並用</a:t>
            </a:r>
            <a:r>
              <a:rPr lang="zh-TW" altLang="en-US" smtClean="0"/>
              <a:t>，號做</a:t>
            </a:r>
            <a:r>
              <a:rPr lang="zh-TW" altLang="zh-TW" smtClean="0"/>
              <a:t>漢羅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</a:p>
          <a:p>
            <a:pPr eaLnBrk="1" hangingPunct="1"/>
            <a:r>
              <a:rPr lang="zh-TW" altLang="zh-TW" smtClean="0"/>
              <a:t>有漢羅及全羅的對應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  <a:r>
              <a:rPr lang="en-US" altLang="zh-TW" smtClean="0"/>
              <a:t>/gua2 beh4 tsiah8-png7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</a:t>
            </a:r>
            <a:r>
              <a:rPr lang="zh-TW" altLang="zh-TW" dirty="0" smtClean="0"/>
              <a:t>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翻</a:t>
            </a:r>
            <a:r>
              <a:rPr lang="zh-TW" altLang="zh-TW" dirty="0" smtClean="0"/>
              <a:t>閩南語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輸出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27997</TotalTime>
  <Words>3624</Words>
  <Application>Microsoft Office PowerPoint</Application>
  <PresentationFormat>如螢幕大小 (4:3)</PresentationFormat>
  <Paragraphs>908</Paragraphs>
  <Slides>59</Slides>
  <Notes>52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0" baseType="lpstr">
      <vt:lpstr>AR PL UMing TW</vt:lpstr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Wingdings 2</vt:lpstr>
      <vt:lpstr>壁窗</vt:lpstr>
      <vt:lpstr>Microsoft Excel 圖表</vt:lpstr>
      <vt:lpstr>漢語翻譯語料自動整理 用臺灣閩南語示範</vt:lpstr>
      <vt:lpstr>目錄</vt:lpstr>
      <vt:lpstr>第一節：研究背景</vt:lpstr>
      <vt:lpstr>研究方向</vt:lpstr>
      <vt:lpstr>第二節：改語料樣式</vt:lpstr>
      <vt:lpstr>閩南語語料種類</vt:lpstr>
      <vt:lpstr>新聞語料庫</vt:lpstr>
      <vt:lpstr>BLEU評分</vt:lpstr>
      <vt:lpstr>華語翻閩南語</vt:lpstr>
      <vt:lpstr>未知詞問題</vt:lpstr>
      <vt:lpstr>斷字翻譯</vt:lpstr>
      <vt:lpstr>未知詞另外翻譯</vt:lpstr>
      <vt:lpstr>樣式無仝效果無仝</vt:lpstr>
      <vt:lpstr>閩南語斷詞</vt:lpstr>
      <vt:lpstr>拄好長度斷詞</vt:lpstr>
      <vt:lpstr>斷詞格式</vt:lpstr>
      <vt:lpstr>比較結果</vt:lpstr>
      <vt:lpstr>小結</vt:lpstr>
      <vt:lpstr>第三節：語料互相整理</vt:lpstr>
      <vt:lpstr>加語料後系統</vt:lpstr>
      <vt:lpstr>教育部辭典</vt:lpstr>
      <vt:lpstr>數位典藏</vt:lpstr>
      <vt:lpstr>漢羅全羅對齊</vt:lpstr>
      <vt:lpstr>腔口無仝</vt:lpstr>
      <vt:lpstr>語料無一致</vt:lpstr>
      <vt:lpstr>新聞語料庫斷詞</vt:lpstr>
      <vt:lpstr>找候選詞</vt:lpstr>
      <vt:lpstr>數位典藏標漢字</vt:lpstr>
      <vt:lpstr>先確定斷詞的所在</vt:lpstr>
      <vt:lpstr>實作眉角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第四節：語言分類</vt:lpstr>
      <vt:lpstr>累積網路語料</vt:lpstr>
      <vt:lpstr>累積網路語料</vt:lpstr>
      <vt:lpstr>語料狀況ㄧTGB通訊</vt:lpstr>
      <vt:lpstr>語言分類標準</vt:lpstr>
      <vt:lpstr>判斷語言</vt:lpstr>
      <vt:lpstr>特徵詞</vt:lpstr>
      <vt:lpstr>判斷語言</vt:lpstr>
      <vt:lpstr>語言分類實驗結果</vt:lpstr>
      <vt:lpstr>第五節：未來發展</vt:lpstr>
      <vt:lpstr>發展佮結論</vt:lpstr>
      <vt:lpstr>第六節：參考文獻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1293</cp:revision>
  <cp:lastPrinted>2013-07-08T01:55:56Z</cp:lastPrinted>
  <dcterms:created xsi:type="dcterms:W3CDTF">2008-11-09T17:03:56Z</dcterms:created>
  <dcterms:modified xsi:type="dcterms:W3CDTF">2014-09-09T07:12:55Z</dcterms:modified>
</cp:coreProperties>
</file>