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489" r:id="rId19"/>
    <p:sldId id="491" r:id="rId20"/>
    <p:sldId id="482" r:id="rId21"/>
    <p:sldId id="471" r:id="rId22"/>
    <p:sldId id="453" r:id="rId23"/>
    <p:sldId id="486" r:id="rId24"/>
    <p:sldId id="404" r:id="rId25"/>
    <p:sldId id="406" r:id="rId26"/>
    <p:sldId id="465" r:id="rId27"/>
    <p:sldId id="407" r:id="rId28"/>
    <p:sldId id="408" r:id="rId29"/>
    <p:sldId id="409" r:id="rId30"/>
    <p:sldId id="410" r:id="rId31"/>
    <p:sldId id="414" r:id="rId32"/>
    <p:sldId id="415" r:id="rId33"/>
    <p:sldId id="417" r:id="rId34"/>
    <p:sldId id="418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61" r:id="rId44"/>
    <p:sldId id="466" r:id="rId45"/>
    <p:sldId id="432" r:id="rId46"/>
    <p:sldId id="467" r:id="rId47"/>
    <p:sldId id="468" r:id="rId48"/>
    <p:sldId id="455" r:id="rId49"/>
    <p:sldId id="456" r:id="rId50"/>
    <p:sldId id="469" r:id="rId51"/>
    <p:sldId id="457" r:id="rId52"/>
    <p:sldId id="470" r:id="rId53"/>
    <p:sldId id="460" r:id="rId54"/>
    <p:sldId id="419" r:id="rId55"/>
    <p:sldId id="420" r:id="rId56"/>
    <p:sldId id="435" r:id="rId57"/>
    <p:sldId id="436" r:id="rId58"/>
    <p:sldId id="437" r:id="rId59"/>
    <p:sldId id="438" r:id="rId60"/>
    <p:sldId id="440" r:id="rId61"/>
    <p:sldId id="454" r:id="rId62"/>
    <p:sldId id="444" r:id="rId63"/>
    <p:sldId id="450" r:id="rId64"/>
    <p:sldId id="451" r:id="rId65"/>
    <p:sldId id="431" r:id="rId66"/>
    <p:sldId id="452" r:id="rId6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Microsoft_Excel_97-2003_Worksheet1.xls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3403851" y="5031744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對齊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5204115" y="6158705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5204115" y="5132550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452320" y="5613480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17420" name="AutoShape 13"/>
          <p:cNvCxnSpPr>
            <a:cxnSpLocks noChangeShapeType="1"/>
            <a:stCxn id="17416" idx="3"/>
            <a:endCxn id="17418" idx="1"/>
          </p:cNvCxnSpPr>
          <p:nvPr/>
        </p:nvCxnSpPr>
        <p:spPr bwMode="auto">
          <a:xfrm flipV="1">
            <a:off x="6483905" y="5907168"/>
            <a:ext cx="968415" cy="5126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9" name="AutoShape 14"/>
          <p:cNvSpPr>
            <a:spLocks noChangeArrowheads="1"/>
          </p:cNvSpPr>
          <p:nvPr/>
        </p:nvSpPr>
        <p:spPr bwMode="auto">
          <a:xfrm>
            <a:off x="1115616" y="6158469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8214" name="AutoShape 22"/>
          <p:cNvCxnSpPr>
            <a:cxnSpLocks noChangeShapeType="1"/>
            <a:stCxn id="17417" idx="3"/>
            <a:endCxn id="17418" idx="1"/>
          </p:cNvCxnSpPr>
          <p:nvPr/>
        </p:nvCxnSpPr>
        <p:spPr bwMode="auto">
          <a:xfrm>
            <a:off x="6483905" y="5394488"/>
            <a:ext cx="968415" cy="51268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3"/>
            <a:endCxn id="17424" idx="1"/>
          </p:cNvCxnSpPr>
          <p:nvPr/>
        </p:nvCxnSpPr>
        <p:spPr bwMode="auto">
          <a:xfrm>
            <a:off x="2435437" y="6419848"/>
            <a:ext cx="97000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3405439" y="6057104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4235701" y="6419848"/>
            <a:ext cx="96841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stCxn id="17415" idx="3"/>
            <a:endCxn id="17417" idx="1"/>
          </p:cNvCxnSpPr>
          <p:nvPr/>
        </p:nvCxnSpPr>
        <p:spPr bwMode="auto">
          <a:xfrm>
            <a:off x="4235701" y="5394488"/>
            <a:ext cx="968414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1115616" y="5133108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7" name="肘形接點 6"/>
          <p:cNvCxnSpPr>
            <a:stCxn id="26" idx="3"/>
            <a:endCxn id="17415" idx="1"/>
          </p:cNvCxnSpPr>
          <p:nvPr/>
        </p:nvCxnSpPr>
        <p:spPr bwMode="auto">
          <a:xfrm>
            <a:off x="2435437" y="5394487"/>
            <a:ext cx="968414" cy="1"/>
          </a:xfrm>
          <a:prstGeom prst="bentConnector3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8" name="直線單箭頭接點 8197"/>
          <p:cNvCxnSpPr>
            <a:stCxn id="26" idx="3"/>
            <a:endCxn id="17424" idx="1"/>
          </p:cNvCxnSpPr>
          <p:nvPr/>
        </p:nvCxnSpPr>
        <p:spPr bwMode="auto">
          <a:xfrm>
            <a:off x="2435437" y="5394487"/>
            <a:ext cx="970002" cy="1025361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</a:t>
            </a:r>
            <a:r>
              <a:rPr lang="zh-TW" altLang="en-US" dirty="0" smtClean="0"/>
              <a:t>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</a:t>
            </a:r>
            <a:r>
              <a:rPr lang="zh-TW" altLang="zh-TW" dirty="0" smtClean="0"/>
              <a:t>共 </a:t>
            </a:r>
            <a:r>
              <a:rPr lang="zh-TW" altLang="zh-TW" dirty="0" smtClean="0"/>
              <a:t>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zh-TW" dirty="0" smtClean="0"/>
                  <a:t>文句</a:t>
                </a:r>
                <a:r>
                  <a:rPr lang="zh-TW" altLang="zh-TW" dirty="0" smtClean="0"/>
                  <a:t>合理</a:t>
                </a:r>
                <a:r>
                  <a:rPr lang="zh-TW" altLang="zh-TW" dirty="0" smtClean="0"/>
                  <a:t>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做法</a:t>
                </a:r>
                <a:endParaRPr lang="zh-TW" altLang="zh-TW" dirty="0" smtClean="0"/>
              </a:p>
              <a:p>
                <a:pPr lvl="1" eaLnBrk="1" hangingPunct="1"/>
                <a:r>
                  <a:rPr lang="zh-TW" altLang="en-US" dirty="0" smtClean="0"/>
                  <a:t>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/>
                  <a:t>詞</a:t>
                </a:r>
                <a:r>
                  <a:rPr lang="zh-TW" altLang="en-US" dirty="0" smtClean="0"/>
                  <a:t>連紲出現的機率</a:t>
                </a:r>
                <a:endParaRPr lang="en-US" altLang="zh-TW" dirty="0" smtClean="0"/>
              </a:p>
              <a:p>
                <a:pPr lvl="2" eaLnBrk="1" hangingPunct="1"/>
                <a:r>
                  <a:rPr lang="zh-TW" altLang="en-US" dirty="0" smtClean="0"/>
                  <a:t>一般來講會</a:t>
                </a:r>
                <a:r>
                  <a:rPr lang="en-US" altLang="zh-TW" dirty="0" smtClean="0"/>
                  <a:t>n=3</a:t>
                </a:r>
                <a:r>
                  <a:rPr lang="zh-TW" altLang="en-US" dirty="0" smtClean="0"/>
                  <a:t>，一擺看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个連紲詞</a:t>
                </a:r>
                <a:r>
                  <a:rPr lang="zh-TW" altLang="en-US" dirty="0"/>
                  <a:t>（</a:t>
                </a:r>
                <a:r>
                  <a:rPr lang="en-US" altLang="zh-TW" dirty="0" smtClean="0"/>
                  <a:t>3-grams</a:t>
                </a:r>
                <a:r>
                  <a:rPr lang="zh-TW" altLang="en-US" dirty="0" smtClean="0"/>
                  <a:t>）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dirty="0" smtClean="0"/>
              </a:p>
              <a:p>
                <a:pPr lvl="2" eaLnBrk="1" hangingPunct="1"/>
                <a:r>
                  <a:rPr lang="zh-TW" altLang="en-US" dirty="0"/>
                  <a:t>若一句話有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个詞，機率就是</a:t>
                </a:r>
                <a:endParaRPr lang="en-US" altLang="zh-TW" i="1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</a:p>
              <a:p>
                <a:pPr eaLnBrk="1" hangingPunct="1"/>
                <a:r>
                  <a:rPr lang="zh-TW" altLang="en-US" dirty="0" smtClean="0"/>
                  <a:t>輸入語料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zh-TW" dirty="0"/>
                  <a:t>伊 共 我 拍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拍 鼓 誠 趣味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我 敲 電話 予 伊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 smtClean="0"/>
                  <a:t>語句機率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我 拍 鼓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/>
                  <a:t>我 </a:t>
                </a:r>
                <a:r>
                  <a:rPr lang="zh-TW" altLang="en-US" dirty="0" smtClean="0"/>
                  <a:t>拍 電話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b="0" i="1" smtClean="0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5265483"/>
                  </p:ext>
                </p:extLst>
              </p:nvPr>
            </p:nvGraphicFramePr>
            <p:xfrm>
              <a:off x="3419872" y="2348880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5265483"/>
                  </p:ext>
                </p:extLst>
              </p:nvPr>
            </p:nvGraphicFramePr>
            <p:xfrm>
              <a:off x="3419872" y="2348880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6557" r="-27731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377" t="-106557" r="-784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6557" r="-2773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377" t="-206557" r="-784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6557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273" t="-306557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377" t="-306557" r="-784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6557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273" t="-406557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3419872" y="4291222"/>
            <a:ext cx="5189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8540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29961</TotalTime>
  <Words>4375</Words>
  <Application>Microsoft Office PowerPoint</Application>
  <PresentationFormat>如螢幕大小 (4:3)</PresentationFormat>
  <Paragraphs>1040</Paragraphs>
  <Slides>66</Slides>
  <Notes>58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8" baseType="lpstr">
      <vt:lpstr>壁窗</vt:lpstr>
      <vt:lpstr>Microsoft Excel 圖表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語言模型範例</vt:lpstr>
      <vt:lpstr>BLEU評分</vt:lpstr>
      <vt:lpstr>第三節：語料樣式探討</vt:lpstr>
      <vt:lpstr>原始斷詞組語料</vt:lpstr>
      <vt:lpstr>未知詞問題</vt:lpstr>
      <vt:lpstr>斷字翻譯</vt:lpstr>
      <vt:lpstr>未知詞另外翻譯</vt:lpstr>
      <vt:lpstr>拄好長度斷詞</vt:lpstr>
      <vt:lpstr>比較結果</vt:lpstr>
      <vt:lpstr>小結</vt:lpstr>
      <vt:lpstr>第四節：語料整理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1345</cp:revision>
  <cp:lastPrinted>2013-07-08T01:55:56Z</cp:lastPrinted>
  <dcterms:created xsi:type="dcterms:W3CDTF">2008-11-09T17:03:56Z</dcterms:created>
  <dcterms:modified xsi:type="dcterms:W3CDTF">2014-09-13T08:02:27Z</dcterms:modified>
</cp:coreProperties>
</file>