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57" r:id="rId21"/>
    <p:sldId id="558" r:id="rId22"/>
    <p:sldId id="559" r:id="rId23"/>
    <p:sldId id="505" r:id="rId24"/>
    <p:sldId id="55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51" r:id="rId57"/>
    <p:sldId id="530" r:id="rId58"/>
    <p:sldId id="541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57"/>
            <p14:sldId id="558"/>
            <p14:sldId id="559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75" d="100"/>
          <a:sy n="75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021376"/>
        <c:axId val="252553088"/>
      </c:lineChart>
      <c:catAx>
        <c:axId val="25202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252553088"/>
        <c:crosses val="autoZero"/>
        <c:auto val="1"/>
        <c:lblAlgn val="ctr"/>
        <c:lblOffset val="100"/>
        <c:noMultiLvlLbl val="0"/>
      </c:catAx>
      <c:valAx>
        <c:axId val="252553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202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624896"/>
        <c:axId val="252626816"/>
      </c:lineChart>
      <c:catAx>
        <c:axId val="25262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6816"/>
        <c:crosses val="autoZero"/>
        <c:auto val="1"/>
        <c:lblAlgn val="ctr"/>
        <c:lblOffset val="100"/>
        <c:noMultiLvlLbl val="0"/>
      </c:catAx>
      <c:valAx>
        <c:axId val="25262681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262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3198720"/>
        <c:axId val="253200256"/>
      </c:barChart>
      <c:catAx>
        <c:axId val="253198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53200256"/>
        <c:crosses val="autoZero"/>
        <c:auto val="1"/>
        <c:lblAlgn val="ctr"/>
        <c:lblOffset val="100"/>
        <c:noMultiLvlLbl val="0"/>
      </c:catAx>
      <c:valAx>
        <c:axId val="25320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319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</a:t>
            </a:r>
            <a:r>
              <a:rPr lang="zh-TW" altLang="en-US" dirty="0" smtClean="0"/>
              <a:t>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</a:t>
            </a:r>
            <a:r>
              <a:rPr lang="zh-TW" altLang="en-US" dirty="0" smtClean="0"/>
              <a:t>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</a:t>
            </a:r>
            <a:r>
              <a:rPr lang="zh-TW" altLang="en-US" dirty="0" smtClean="0"/>
              <a:t>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smtClean="0"/>
              <a:t>澤政是臺中烏日人，</a:t>
            </a:r>
            <a:r>
              <a:rPr lang="en-US" altLang="zh-TW" smtClean="0"/>
              <a:t>60</a:t>
            </a:r>
            <a:r>
              <a:rPr lang="zh-TW" altLang="zh-TW" smtClean="0"/>
              <a:t>年代出身</a:t>
            </a:r>
          </a:p>
          <a:p>
            <a:pPr lvl="2" eaLnBrk="1" hangingPunct="1">
              <a:defRPr/>
            </a:pPr>
            <a:r>
              <a:rPr lang="zh-TW" altLang="zh-TW" smtClean="0"/>
              <a:t>偏</a:t>
            </a:r>
            <a:r>
              <a:rPr lang="zh-TW" altLang="zh-TW" dirty="0" smtClean="0"/>
              <a:t>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</a:t>
                      </a:r>
                      <a:r>
                        <a:rPr lang="zh-TW" altLang="en-US" b="1" dirty="0" smtClean="0"/>
                        <a:t>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328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/>
          </a:p>
          <a:p>
            <a:pPr lvl="2" eaLnBrk="1" hangingPunct="1"/>
            <a:r>
              <a:rPr lang="zh-TW" altLang="zh-TW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0891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24681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87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(鼓|拍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([句尾]|鼓)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(電話|拍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([句尾]|電話)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19479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(拍|我)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(鼓|拍)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(敲|我)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(電話|拍)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([句尾]|鼓)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([句尾]|電話)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91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  <a:blipFill rotWithShape="1">
                <a:blip r:embed="rId3"/>
                <a:stretch>
                  <a:fillRect l="-490" t="-1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予</a:t>
            </a:r>
            <a:r>
              <a:rPr lang="zh-TW" altLang="en-US" dirty="0" smtClean="0"/>
              <a:t>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，翻譯</a:t>
            </a:r>
            <a:r>
              <a:rPr lang="zh-TW" altLang="en-US" dirty="0"/>
              <a:t>效果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 smtClean="0"/>
              <a:t>用語料預處理，提昇翻譯效果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愈好，所以用斷詞</a:t>
            </a:r>
            <a:endParaRPr lang="en-US" altLang="zh-TW" dirty="0"/>
          </a:p>
          <a:p>
            <a:pPr lvl="2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2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，斷詞了有的字翻袂出來（未知詞問題）</a:t>
            </a:r>
            <a:endParaRPr lang="zh-TW" altLang="en-US" dirty="0"/>
          </a:p>
          <a:p>
            <a:pPr lvl="1"/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2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r>
              <a:rPr lang="zh-TW" altLang="en-US" dirty="0" smtClean="0"/>
              <a:t>條件</a:t>
            </a:r>
            <a:endParaRPr lang="en-US" altLang="zh-TW" dirty="0" smtClean="0"/>
          </a:p>
          <a:p>
            <a:r>
              <a:rPr lang="zh-TW" altLang="en-US" dirty="0" smtClean="0"/>
              <a:t>中間值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83112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618418474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了的翻譯效果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07963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相關文獻佮背景</a:t>
            </a:r>
            <a:r>
              <a:rPr lang="zh-TW" altLang="en-US" dirty="0" smtClean="0"/>
              <a:t>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</a:t>
            </a:r>
            <a:r>
              <a:rPr lang="zh-TW" altLang="en-US" dirty="0" smtClean="0"/>
              <a:t>詞佮長</a:t>
            </a:r>
            <a:r>
              <a:rPr lang="zh-TW" altLang="en-US" dirty="0" smtClean="0"/>
              <a:t>詞</a:t>
            </a:r>
            <a:r>
              <a:rPr lang="zh-TW" altLang="en-US" dirty="0" smtClean="0"/>
              <a:t>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r>
              <a:rPr lang="zh-TW" altLang="zh-TW" dirty="0" smtClean="0"/>
              <a:t>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</a:t>
                      </a:r>
                      <a:r>
                        <a:rPr lang="zh-TW" altLang="en-US" dirty="0" smtClean="0"/>
                        <a:t>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</a:t>
                      </a:r>
                      <a:r>
                        <a:rPr lang="zh-TW" altLang="zh-TW" dirty="0" smtClean="0"/>
                        <a:t>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</a:t>
                      </a:r>
                      <a:r>
                        <a:rPr lang="zh-TW" altLang="zh-TW" dirty="0" smtClean="0"/>
                        <a:t>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591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38771</TotalTime>
  <Words>6114</Words>
  <Application>Microsoft Office PowerPoint</Application>
  <PresentationFormat>如螢幕大小 (4:3)</PresentationFormat>
  <Paragraphs>1398</Paragraphs>
  <Slides>84</Slides>
  <Notes>64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85" baseType="lpstr"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實驗四－加TGB了的翻譯效果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1555</cp:revision>
  <cp:lastPrinted>2013-07-08T01:55:56Z</cp:lastPrinted>
  <dcterms:created xsi:type="dcterms:W3CDTF">2008-11-09T17:03:56Z</dcterms:created>
  <dcterms:modified xsi:type="dcterms:W3CDTF">2014-10-27T15:32:16Z</dcterms:modified>
</cp:coreProperties>
</file>