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0275213" cy="42803763"/>
  <p:notesSz cx="6858000" cy="9144000"/>
  <p:defaultTextStyle>
    <a:defPPr>
      <a:defRPr lang="zh-TW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2" autoAdjust="0"/>
    <p:restoredTop sz="94660"/>
  </p:normalViewPr>
  <p:slideViewPr>
    <p:cSldViewPr snapToGrid="0">
      <p:cViewPr varScale="1">
        <p:scale>
          <a:sx n="11" d="100"/>
          <a:sy n="11" d="100"/>
        </p:scale>
        <p:origin x="27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42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21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5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1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6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5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4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9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2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42948" y="1579379"/>
            <a:ext cx="26112371" cy="3775779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9600" dirty="0"/>
              <a:t>漢語間統計式機器翻譯語料</a:t>
            </a:r>
            <a:r>
              <a:rPr lang="zh-TW" altLang="en-US" sz="9600" dirty="0" smtClean="0"/>
              <a:t>處理 －</a:t>
            </a:r>
            <a:r>
              <a:rPr lang="en-US" altLang="zh-TW" sz="9600" dirty="0" smtClean="0"/>
              <a:t/>
            </a:r>
            <a:br>
              <a:rPr lang="en-US" altLang="zh-TW" sz="9600" dirty="0" smtClean="0"/>
            </a:br>
            <a:r>
              <a:rPr lang="zh-TW" altLang="en-US" sz="9600" dirty="0" smtClean="0"/>
              <a:t>用</a:t>
            </a:r>
            <a:r>
              <a:rPr lang="zh-TW" altLang="en-US" sz="9600" dirty="0"/>
              <a:t>臺灣閩南語</a:t>
            </a:r>
            <a:r>
              <a:rPr lang="zh-TW" altLang="en-US" sz="9600" dirty="0" smtClean="0"/>
              <a:t>示範</a:t>
            </a:r>
            <a:endParaRPr lang="zh-TW" alt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042947" y="8034726"/>
            <a:ext cx="26112371" cy="206551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TW" altLang="en-US" sz="8000" b="1" dirty="0" smtClean="0"/>
              <a:t>踏話頭</a:t>
            </a:r>
            <a:endParaRPr lang="en-US" altLang="zh-TW" sz="8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7200" dirty="0" smtClean="0"/>
              <a:t>　　臺灣</a:t>
            </a:r>
            <a:r>
              <a:rPr lang="zh-TW" altLang="en-US" sz="7200" dirty="0"/>
              <a:t>是一个多元民族、多元語言的國家</a:t>
            </a:r>
            <a:r>
              <a:rPr lang="zh-TW" altLang="en-US" sz="7200" dirty="0" smtClean="0"/>
              <a:t>。講</a:t>
            </a:r>
            <a:r>
              <a:rPr lang="zh-TW" altLang="en-US" sz="7200" dirty="0"/>
              <a:t>母語、使用母語是上基本的權利</a:t>
            </a:r>
            <a:r>
              <a:rPr lang="zh-TW" altLang="en-US" sz="7200" dirty="0" smtClean="0"/>
              <a:t>，毋</a:t>
            </a:r>
            <a:r>
              <a:rPr lang="zh-TW" altLang="en-US" sz="7200" dirty="0"/>
              <a:t>過母語的電腦相關應用煞誠</a:t>
            </a:r>
            <a:r>
              <a:rPr lang="zh-TW" altLang="en-US" sz="7200" dirty="0" smtClean="0"/>
              <a:t>少，需要</a:t>
            </a:r>
            <a:r>
              <a:rPr lang="zh-TW" altLang="en-US" sz="7200" dirty="0"/>
              <a:t>加強自然語言處理的研究佮語料收集整理</a:t>
            </a:r>
            <a:r>
              <a:rPr lang="zh-TW" altLang="en-US" sz="7200" dirty="0" smtClean="0"/>
              <a:t>。</a:t>
            </a:r>
            <a:endParaRPr lang="en-US" altLang="zh-TW" sz="7200" dirty="0"/>
          </a:p>
          <a:p>
            <a:pPr marL="0" indent="0">
              <a:lnSpc>
                <a:spcPct val="120000"/>
              </a:lnSpc>
              <a:buNone/>
            </a:pPr>
            <a:endParaRPr lang="en-US" altLang="zh-TW" sz="3600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7200" dirty="0" smtClean="0"/>
              <a:t>　　臺灣</a:t>
            </a:r>
            <a:r>
              <a:rPr lang="zh-TW" altLang="en-US" sz="7200" dirty="0"/>
              <a:t>本土語言百百種</a:t>
            </a:r>
            <a:r>
              <a:rPr lang="zh-TW" altLang="en-US" sz="7200" dirty="0" smtClean="0"/>
              <a:t>，本</a:t>
            </a:r>
            <a:r>
              <a:rPr lang="zh-TW" altLang="en-US" sz="7200" dirty="0"/>
              <a:t>論文是針對閩南語</a:t>
            </a:r>
            <a:r>
              <a:rPr lang="zh-TW" altLang="en-US" sz="7200" dirty="0" smtClean="0"/>
              <a:t>，研究</a:t>
            </a:r>
            <a:r>
              <a:rPr lang="zh-TW" altLang="en-US" sz="7200" dirty="0"/>
              <a:t>伊翻譯語料的特性</a:t>
            </a:r>
            <a:r>
              <a:rPr lang="zh-TW" altLang="en-US" sz="7200" dirty="0" smtClean="0"/>
              <a:t>。除了</a:t>
            </a:r>
            <a:r>
              <a:rPr lang="zh-TW" altLang="en-US" sz="7200" dirty="0"/>
              <a:t>閩南語本身以外</a:t>
            </a:r>
            <a:r>
              <a:rPr lang="zh-TW" altLang="en-US" sz="7200" dirty="0" smtClean="0"/>
              <a:t>，嘛</a:t>
            </a:r>
            <a:r>
              <a:rPr lang="zh-TW" altLang="en-US" sz="7200" dirty="0"/>
              <a:t>希望研究結果對別的本土語言有幫助</a:t>
            </a:r>
            <a:r>
              <a:rPr lang="zh-TW" altLang="en-US" sz="7200" dirty="0" smtClean="0"/>
              <a:t>。</a:t>
            </a:r>
            <a:endParaRPr lang="en-US" altLang="zh-TW" sz="72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TW" sz="3600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7200" dirty="0" smtClean="0"/>
              <a:t>　　本</a:t>
            </a:r>
            <a:r>
              <a:rPr lang="zh-TW" altLang="en-US" sz="7200" dirty="0"/>
              <a:t>論文提出一个自動整理漢語語料的方法</a:t>
            </a:r>
            <a:r>
              <a:rPr lang="zh-TW" altLang="en-US" sz="7200" dirty="0" smtClean="0"/>
              <a:t>，予</a:t>
            </a:r>
            <a:r>
              <a:rPr lang="zh-TW" altLang="en-US" sz="7200" dirty="0"/>
              <a:t>資訊無完整的語料庫補足資訊</a:t>
            </a:r>
            <a:r>
              <a:rPr lang="zh-TW" altLang="en-US" sz="7200" dirty="0" smtClean="0"/>
              <a:t>，發揮</a:t>
            </a:r>
            <a:r>
              <a:rPr lang="zh-TW" altLang="en-US" sz="7200" dirty="0"/>
              <a:t>上大的價值</a:t>
            </a:r>
            <a:r>
              <a:rPr lang="zh-TW" altLang="en-US" sz="7200" dirty="0" smtClean="0"/>
              <a:t>，</a:t>
            </a:r>
            <a:r>
              <a:rPr lang="en-US" altLang="zh-TW" sz="7200" dirty="0" smtClean="0"/>
              <a:t>BLEU</a:t>
            </a:r>
            <a:r>
              <a:rPr lang="zh-TW" altLang="en-US" sz="7200" dirty="0"/>
              <a:t>分數對</a:t>
            </a:r>
            <a:r>
              <a:rPr lang="en-US" altLang="zh-TW" sz="7200" dirty="0"/>
              <a:t>9.30</a:t>
            </a:r>
            <a:r>
              <a:rPr lang="zh-TW" altLang="en-US" sz="7200" dirty="0"/>
              <a:t>搝到</a:t>
            </a:r>
            <a:r>
              <a:rPr lang="en-US" altLang="zh-TW" sz="7200" dirty="0"/>
              <a:t>13.82</a:t>
            </a:r>
            <a:r>
              <a:rPr lang="zh-TW" altLang="en-US" sz="7200" dirty="0" smtClean="0"/>
              <a:t>。另外</a:t>
            </a:r>
            <a:r>
              <a:rPr lang="zh-TW" altLang="en-US" sz="7200" dirty="0"/>
              <a:t>閣用實驗證明平行語料數量無到十萬句的</a:t>
            </a:r>
            <a:r>
              <a:rPr lang="zh-TW" altLang="en-US" sz="7200" dirty="0" smtClean="0"/>
              <a:t>時，加</a:t>
            </a:r>
            <a:r>
              <a:rPr lang="zh-TW" altLang="en-US" sz="7200" dirty="0"/>
              <a:t>語料對翻譯的效果影響非常大</a:t>
            </a:r>
            <a:r>
              <a:rPr lang="zh-TW" altLang="en-US" sz="7200" dirty="0" smtClean="0"/>
              <a:t>，原本</a:t>
            </a:r>
            <a:r>
              <a:rPr lang="en-US" altLang="zh-TW" sz="7200" dirty="0"/>
              <a:t>64121</a:t>
            </a:r>
            <a:r>
              <a:rPr lang="zh-TW" altLang="en-US" sz="7200" dirty="0"/>
              <a:t>句加到</a:t>
            </a:r>
            <a:r>
              <a:rPr lang="en-US" altLang="zh-TW" sz="7200" dirty="0"/>
              <a:t>99147</a:t>
            </a:r>
            <a:r>
              <a:rPr lang="zh-TW" altLang="en-US" sz="7200" dirty="0"/>
              <a:t>句了後</a:t>
            </a:r>
            <a:r>
              <a:rPr lang="zh-TW" altLang="en-US" sz="7200" dirty="0" smtClean="0"/>
              <a:t>，</a:t>
            </a:r>
            <a:r>
              <a:rPr lang="en-US" altLang="zh-TW" sz="7200" dirty="0" smtClean="0"/>
              <a:t>BLEU</a:t>
            </a:r>
            <a:r>
              <a:rPr lang="zh-TW" altLang="en-US" sz="7200" dirty="0"/>
              <a:t>分數對</a:t>
            </a:r>
            <a:r>
              <a:rPr lang="en-US" altLang="zh-TW" sz="7200" dirty="0"/>
              <a:t>13.82</a:t>
            </a:r>
            <a:r>
              <a:rPr lang="zh-TW" altLang="en-US" sz="7200" dirty="0"/>
              <a:t>提昇到</a:t>
            </a:r>
            <a:r>
              <a:rPr lang="en-US" altLang="zh-TW" sz="7200" dirty="0"/>
              <a:t>19.33</a:t>
            </a:r>
            <a:r>
              <a:rPr lang="zh-TW" altLang="en-US" sz="7200" dirty="0" smtClean="0"/>
              <a:t>。</a:t>
            </a:r>
            <a:endParaRPr lang="en-US" altLang="zh-TW" sz="7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7200" b="1" dirty="0" smtClean="0"/>
              <a:t>關鍵字</a:t>
            </a:r>
            <a:r>
              <a:rPr lang="zh-TW" altLang="en-US" sz="7200" dirty="0"/>
              <a:t>：臺灣閩南語、華語、翻譯、語料、斷詞、語言分類</a:t>
            </a:r>
            <a:br>
              <a:rPr lang="zh-TW" altLang="en-US" sz="7200" dirty="0"/>
            </a:b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042947" y="5540780"/>
            <a:ext cx="868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學生：薛丞</a:t>
            </a:r>
            <a:r>
              <a:rPr lang="zh-TW" alt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宏</a:t>
            </a:r>
            <a:endParaRPr lang="en-US" altLang="zh-TW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TW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Sing-</a:t>
            </a:r>
            <a:r>
              <a:rPr lang="en-US" altLang="zh-TW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endParaRPr lang="en-US" altLang="zh-TW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896100" y="5540780"/>
            <a:ext cx="7650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指導教授</a:t>
            </a:r>
            <a:r>
              <a:rPr lang="zh-TW" alt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張智星</a:t>
            </a:r>
            <a:endParaRPr lang="en-US" altLang="zh-TW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zh-TW" alt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易志偉</a:t>
            </a:r>
            <a:endParaRPr lang="en-US" altLang="zh-TW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93079"/>
              </p:ext>
            </p:extLst>
          </p:nvPr>
        </p:nvGraphicFramePr>
        <p:xfrm>
          <a:off x="2042947" y="36342003"/>
          <a:ext cx="26150843" cy="5059680"/>
        </p:xfrm>
        <a:graphic>
          <a:graphicData uri="http://schemas.openxmlformats.org/drawingml/2006/table">
            <a:tbl>
              <a:tblPr firstCol="1" bandRow="1">
                <a:tableStyleId>{5DA37D80-6434-44D0-A028-1B22A696006F}</a:tableStyleId>
              </a:tblPr>
              <a:tblGrid>
                <a:gridCol w="5473341"/>
                <a:gridCol w="206775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0" dirty="0" smtClean="0"/>
                        <a:t>華語輸入</a:t>
                      </a:r>
                      <a:endParaRPr lang="zh-TW" altLang="en-US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8000" dirty="0" smtClean="0"/>
                        <a:t>如果傳統的重要族群活動，看不到文化，體會不到精神，</a:t>
                      </a:r>
                      <a:endParaRPr lang="zh-TW" alt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0" dirty="0" smtClean="0"/>
                        <a:t>閩南語</a:t>
                      </a:r>
                      <a:endParaRPr lang="en-US" altLang="zh-TW" sz="8000" dirty="0" smtClean="0"/>
                    </a:p>
                    <a:p>
                      <a:pPr algn="ctr"/>
                      <a:r>
                        <a:rPr lang="zh-TW" altLang="en-US" sz="8000" dirty="0" smtClean="0"/>
                        <a:t>輸出</a:t>
                      </a:r>
                      <a:endParaRPr lang="zh-TW" altLang="en-US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8000" dirty="0" smtClean="0"/>
                        <a:t>若是傳統的重要的族群活動，看袂著文化，體會毋著精神，</a:t>
                      </a:r>
                      <a:endParaRPr lang="zh-TW" altLang="en-US" sz="8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30175"/>
              </p:ext>
            </p:extLst>
          </p:nvPr>
        </p:nvGraphicFramePr>
        <p:xfrm>
          <a:off x="2042947" y="29798612"/>
          <a:ext cx="26112372" cy="5059680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5471654"/>
                <a:gridCol w="20640718"/>
              </a:tblGrid>
              <a:tr h="16319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0" dirty="0" smtClean="0"/>
                        <a:t>華語輸入</a:t>
                      </a:r>
                      <a:endParaRPr lang="zh-TW" altLang="en-US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8000" dirty="0" smtClean="0"/>
                        <a:t>食安問題連環爆，立法院長王金平下午主持</a:t>
                      </a:r>
                      <a:r>
                        <a:rPr lang="en-US" altLang="zh-TW" sz="8000" dirty="0" smtClean="0"/>
                        <a:t>《</a:t>
                      </a:r>
                      <a:r>
                        <a:rPr lang="zh-TW" altLang="en-US" sz="8000" dirty="0" smtClean="0"/>
                        <a:t>食品安全衛生管理法</a:t>
                      </a:r>
                      <a:r>
                        <a:rPr lang="en-US" altLang="zh-TW" sz="8000" dirty="0" smtClean="0"/>
                        <a:t>》</a:t>
                      </a:r>
                      <a:r>
                        <a:rPr lang="zh-TW" altLang="en-US" sz="8000" dirty="0" smtClean="0"/>
                        <a:t>協商仍未獲共識</a:t>
                      </a:r>
                      <a:endParaRPr lang="zh-TW" altLang="en-US" sz="8000" dirty="0"/>
                    </a:p>
                  </a:txBody>
                  <a:tcPr/>
                </a:tc>
              </a:tr>
              <a:tr h="11112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0" dirty="0" smtClean="0"/>
                        <a:t>閩南語</a:t>
                      </a:r>
                      <a:endParaRPr lang="en-US" altLang="zh-TW" sz="8000" dirty="0" smtClean="0"/>
                    </a:p>
                    <a:p>
                      <a:pPr algn="ctr"/>
                      <a:r>
                        <a:rPr lang="zh-TW" altLang="en-US" sz="8000" dirty="0" smtClean="0"/>
                        <a:t>輸出</a:t>
                      </a:r>
                      <a:endParaRPr lang="zh-TW" altLang="en-US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8000" dirty="0" smtClean="0"/>
                        <a:t>食安問題連環爆，立法院長王金平下晡主持</a:t>
                      </a:r>
                      <a:r>
                        <a:rPr lang="en-US" altLang="zh-TW" sz="8000" dirty="0" smtClean="0"/>
                        <a:t>《</a:t>
                      </a:r>
                      <a:r>
                        <a:rPr lang="zh-TW" altLang="en-US" sz="8000" dirty="0" smtClean="0"/>
                        <a:t>食品安全衛生管理法</a:t>
                      </a:r>
                      <a:r>
                        <a:rPr lang="en-US" altLang="zh-TW" sz="8000" dirty="0" smtClean="0"/>
                        <a:t>》</a:t>
                      </a:r>
                      <a:r>
                        <a:rPr lang="zh-TW" altLang="en-US" sz="8000" dirty="0" smtClean="0"/>
                        <a:t>協商猶未獲共識</a:t>
                      </a:r>
                      <a:endParaRPr lang="zh-TW" altLang="en-US" sz="8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105</Words>
  <Application>Microsoft Office PowerPoint</Application>
  <PresentationFormat>自訂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漢語間統計式機器翻譯語料處理 － 用臺灣閩南語示範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李雪汾</dc:creator>
  <cp:lastModifiedBy>Ihc</cp:lastModifiedBy>
  <cp:revision>17</cp:revision>
  <dcterms:created xsi:type="dcterms:W3CDTF">2014-09-16T07:35:17Z</dcterms:created>
  <dcterms:modified xsi:type="dcterms:W3CDTF">2014-12-30T10:46:06Z</dcterms:modified>
</cp:coreProperties>
</file>