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468" r:id="rId53"/>
    <p:sldId id="455" r:id="rId54"/>
    <p:sldId id="456" r:id="rId55"/>
    <p:sldId id="469" r:id="rId56"/>
    <p:sldId id="457" r:id="rId57"/>
    <p:sldId id="470" r:id="rId58"/>
    <p:sldId id="460" r:id="rId59"/>
    <p:sldId id="419" r:id="rId60"/>
    <p:sldId id="435" r:id="rId61"/>
    <p:sldId id="436" r:id="rId62"/>
    <p:sldId id="437" r:id="rId63"/>
    <p:sldId id="438" r:id="rId64"/>
    <p:sldId id="440" r:id="rId65"/>
    <p:sldId id="454" r:id="rId66"/>
    <p:sldId id="444" r:id="rId67"/>
    <p:sldId id="450" r:id="rId68"/>
    <p:sldId id="451" r:id="rId69"/>
    <p:sldId id="431" r:id="rId70"/>
    <p:sldId id="452" r:id="rId7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Microsoft_Excel_97-2003_Worksheet1.xls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</a:t>
            </a:r>
            <a:r>
              <a:rPr lang="zh-TW" altLang="en-US" dirty="0" smtClean="0"/>
              <a:t>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</a:t>
            </a:r>
            <a:r>
              <a:rPr lang="zh-TW" altLang="zh-TW" dirty="0" smtClean="0"/>
              <a:t>共 </a:t>
            </a:r>
            <a:r>
              <a:rPr lang="zh-TW" altLang="zh-TW" dirty="0" smtClean="0"/>
              <a:t>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</a:t>
                </a:r>
                <a:r>
                  <a:rPr lang="zh-TW" altLang="zh-TW" dirty="0" smtClean="0"/>
                  <a:t>合理</a:t>
                </a:r>
                <a:r>
                  <a:rPr lang="zh-TW" altLang="zh-TW" dirty="0" smtClean="0"/>
                  <a:t>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0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</a:t>
                </a:r>
                <a:r>
                  <a:rPr lang="zh-TW" altLang="en-US" dirty="0"/>
                  <a:t>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r>
                        <a:rPr lang="zh-TW" altLang="en-US" dirty="0" smtClean="0"/>
                        <a:t>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</a:t>
            </a:r>
            <a:r>
              <a:rPr lang="zh-TW" altLang="zh-TW" dirty="0" smtClean="0"/>
              <a:t>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99264"/>
              </p:ext>
            </p:extLst>
          </p:nvPr>
        </p:nvGraphicFramePr>
        <p:xfrm>
          <a:off x="9684568" y="3717032"/>
          <a:ext cx="4464496" cy="10109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20080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 續 開 放 一 百 五 十 項 的 規 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 siok8 khai1 hong3 tsit8 pah4 goo5 tsap8 hang7 e5 kui1 hui3 </a:t>
                      </a:r>
                      <a:r>
                        <a:rPr lang="zh-TW" altLang="en-US" dirty="0" smtClean="0"/>
                        <a:t>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</a:t>
            </a:r>
            <a:r>
              <a:rPr lang="zh-TW" altLang="zh-TW" dirty="0" smtClean="0"/>
              <a:t>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</a:t>
            </a:r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</a:t>
            </a:r>
            <a:r>
              <a:rPr lang="zh-TW" altLang="zh-TW" dirty="0" smtClean="0"/>
              <a:t>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</a:t>
            </a:r>
            <a:r>
              <a:rPr lang="zh-TW" altLang="zh-TW" dirty="0" smtClean="0"/>
              <a:t>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</a:t>
            </a:r>
            <a:r>
              <a:rPr lang="zh-TW" altLang="zh-TW" dirty="0" smtClean="0"/>
              <a:t>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</a:t>
            </a:r>
            <a:r>
              <a:rPr lang="zh-TW" altLang="zh-TW" dirty="0" smtClean="0"/>
              <a:t>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</a:t>
            </a:r>
            <a:r>
              <a:rPr lang="zh-TW" altLang="zh-TW" dirty="0" smtClean="0"/>
              <a:t>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</a:t>
            </a:r>
            <a:r>
              <a:rPr lang="zh-TW" altLang="zh-TW" dirty="0" smtClean="0"/>
              <a:t>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</a:t>
            </a:r>
            <a:r>
              <a:rPr lang="zh-TW" altLang="zh-TW" dirty="0" smtClean="0"/>
              <a:t>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</a:t>
            </a:r>
            <a:r>
              <a:rPr lang="en-US" altLang="zh-TW" dirty="0" smtClean="0"/>
              <a:t>ti7 </a:t>
            </a:r>
            <a:r>
              <a:rPr lang="en-US" altLang="zh-TW" dirty="0" smtClean="0"/>
              <a:t>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700338" y="191611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工作表" r:id="rId4" imgW="6194073" imgH="4163929" progId="Excel.Sheet.8">
                  <p:embed/>
                </p:oleObj>
              </mc:Choice>
              <mc:Fallback>
                <p:oleObj name="工作表" r:id="rId4" imgW="6194073" imgH="4163929" progId="Excel.Shee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1611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30387</TotalTime>
  <Words>4668</Words>
  <Application>Microsoft Office PowerPoint</Application>
  <PresentationFormat>如螢幕大小 (4:3)</PresentationFormat>
  <Paragraphs>1096</Paragraphs>
  <Slides>70</Slides>
  <Notes>60</Notes>
  <HiddenSlides>4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2" baseType="lpstr">
      <vt:lpstr>壁窗</vt:lpstr>
      <vt:lpstr>Microsoft Excel 97-2003 Worksheet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1373</cp:revision>
  <cp:lastPrinted>2013-07-08T01:55:56Z</cp:lastPrinted>
  <dcterms:created xsi:type="dcterms:W3CDTF">2008-11-09T17:03:56Z</dcterms:created>
  <dcterms:modified xsi:type="dcterms:W3CDTF">2014-09-13T15:08:18Z</dcterms:modified>
</cp:coreProperties>
</file>