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504" r:id="rId19"/>
    <p:sldId id="506" r:id="rId20"/>
    <p:sldId id="489" r:id="rId21"/>
    <p:sldId id="492" r:id="rId22"/>
    <p:sldId id="493" r:id="rId23"/>
    <p:sldId id="505" r:id="rId24"/>
    <p:sldId id="471" r:id="rId25"/>
    <p:sldId id="453" r:id="rId26"/>
    <p:sldId id="486" r:id="rId27"/>
    <p:sldId id="497" r:id="rId28"/>
    <p:sldId id="406" r:id="rId29"/>
    <p:sldId id="499" r:id="rId30"/>
    <p:sldId id="465" r:id="rId31"/>
    <p:sldId id="498" r:id="rId32"/>
    <p:sldId id="407" r:id="rId33"/>
    <p:sldId id="409" r:id="rId34"/>
    <p:sldId id="410" r:id="rId35"/>
    <p:sldId id="414" r:id="rId36"/>
    <p:sldId id="415" r:id="rId37"/>
    <p:sldId id="417" r:id="rId38"/>
    <p:sldId id="501" r:id="rId39"/>
    <p:sldId id="421" r:id="rId40"/>
    <p:sldId id="422" r:id="rId41"/>
    <p:sldId id="423" r:id="rId42"/>
    <p:sldId id="424" r:id="rId43"/>
    <p:sldId id="425" r:id="rId44"/>
    <p:sldId id="427" r:id="rId45"/>
    <p:sldId id="466" r:id="rId46"/>
    <p:sldId id="432" r:id="rId47"/>
    <p:sldId id="467" r:id="rId48"/>
    <p:sldId id="502" r:id="rId49"/>
    <p:sldId id="468" r:id="rId50"/>
    <p:sldId id="455" r:id="rId51"/>
    <p:sldId id="456" r:id="rId52"/>
    <p:sldId id="503" r:id="rId53"/>
    <p:sldId id="469" r:id="rId54"/>
    <p:sldId id="457" r:id="rId55"/>
    <p:sldId id="470" r:id="rId56"/>
    <p:sldId id="460" r:id="rId57"/>
    <p:sldId id="419" r:id="rId58"/>
    <p:sldId id="435" r:id="rId59"/>
    <p:sldId id="436" r:id="rId60"/>
    <p:sldId id="437" r:id="rId61"/>
    <p:sldId id="438" r:id="rId62"/>
    <p:sldId id="440" r:id="rId63"/>
    <p:sldId id="454" r:id="rId64"/>
    <p:sldId id="444" r:id="rId65"/>
    <p:sldId id="450" r:id="rId66"/>
    <p:sldId id="451" r:id="rId67"/>
    <p:sldId id="431" r:id="rId68"/>
    <p:sldId id="452" r:id="rId69"/>
    <p:sldId id="507" r:id="rId70"/>
    <p:sldId id="509" r:id="rId71"/>
    <p:sldId id="508" r:id="rId7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544" autoAdjust="0"/>
    <p:restoredTop sz="91353" autoAdjust="0"/>
  </p:normalViewPr>
  <p:slideViewPr>
    <p:cSldViewPr>
      <p:cViewPr varScale="1">
        <p:scale>
          <a:sx n="70" d="100"/>
          <a:sy n="70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493</c:v>
                </c:pt>
                <c:pt idx="1">
                  <c:v>248</c:v>
                </c:pt>
                <c:pt idx="2">
                  <c:v>189</c:v>
                </c:pt>
                <c:pt idx="3">
                  <c:v>149</c:v>
                </c:pt>
                <c:pt idx="4">
                  <c:v>144</c:v>
                </c:pt>
                <c:pt idx="5">
                  <c:v>155</c:v>
                </c:pt>
                <c:pt idx="6">
                  <c:v>157</c:v>
                </c:pt>
                <c:pt idx="7">
                  <c:v>153</c:v>
                </c:pt>
                <c:pt idx="8">
                  <c:v>157</c:v>
                </c:pt>
                <c:pt idx="9">
                  <c:v>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512768"/>
        <c:axId val="234514688"/>
      </c:lineChart>
      <c:catAx>
        <c:axId val="234512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514688"/>
        <c:crosses val="autoZero"/>
        <c:auto val="1"/>
        <c:lblAlgn val="ctr"/>
        <c:lblOffset val="100"/>
        <c:noMultiLvlLbl val="0"/>
      </c:catAx>
      <c:valAx>
        <c:axId val="23451468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512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</a:t>
            </a:r>
            <a:r>
              <a:rPr lang="zh-TW" altLang="en-US" dirty="0" smtClean="0"/>
              <a:t>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103/10/07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</a:t>
            </a:r>
            <a:r>
              <a:rPr lang="zh-TW" altLang="en-US" dirty="0" smtClean="0"/>
              <a:t>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306557" r="-45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</a:t>
            </a:r>
            <a:r>
              <a:rPr lang="zh-TW" altLang="en-US" sz="1600" dirty="0" smtClean="0"/>
              <a:t>的機率</a:t>
            </a:r>
            <a:r>
              <a:rPr lang="zh-TW" altLang="en-US" sz="1600" dirty="0" smtClean="0"/>
              <a:t>，有專門的算</a:t>
            </a:r>
            <a:r>
              <a:rPr lang="zh-TW" altLang="en-US" sz="1600" dirty="0" smtClean="0"/>
              <a:t>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(鼓|拍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([句尾]|鼓)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(電話|拍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([句尾]|電話)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</a:t>
            </a:r>
            <a:r>
              <a:rPr lang="zh-TW" altLang="en-US" sz="1600" dirty="0" smtClean="0"/>
              <a:t>的機率</a:t>
            </a:r>
            <a:r>
              <a:rPr lang="zh-TW" altLang="en-US" sz="1600" dirty="0" smtClean="0"/>
              <a:t>，有專門的算</a:t>
            </a:r>
            <a:r>
              <a:rPr lang="zh-TW" altLang="en-US" sz="1600" dirty="0" smtClean="0"/>
              <a:t>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逐个詞</a:t>
            </a:r>
            <a:r>
              <a:rPr lang="zh-TW" altLang="en-US" dirty="0"/>
              <a:t>愈長愈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02193"/>
              </p:ext>
            </p:extLst>
          </p:nvPr>
        </p:nvGraphicFramePr>
        <p:xfrm>
          <a:off x="3779912" y="2564904"/>
          <a:ext cx="5364088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4419"/>
                <a:gridCol w="3159669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國 小學生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國小 學生 嘛 想 袂開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唱歌 仔 戲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拄好長度斷詞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唱 歌仔戲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63081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上長詞優先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上長詞優先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</a:t>
            </a:r>
            <a:r>
              <a:rPr lang="zh-TW" altLang="en-US" dirty="0" smtClean="0"/>
              <a:t>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</a:t>
            </a:r>
            <a:r>
              <a:rPr lang="zh-TW" altLang="en-US" dirty="0" smtClean="0"/>
              <a:t>翻譯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28285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07181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32703</TotalTime>
  <Words>5466</Words>
  <Application>Microsoft Office PowerPoint</Application>
  <PresentationFormat>如螢幕大小 (4:3)</PresentationFormat>
  <Paragraphs>1275</Paragraphs>
  <Slides>71</Slides>
  <Notes>62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2" baseType="lpstr"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第五節：語言分類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1461</cp:revision>
  <cp:lastPrinted>2013-07-08T01:55:56Z</cp:lastPrinted>
  <dcterms:created xsi:type="dcterms:W3CDTF">2008-11-09T17:03:56Z</dcterms:created>
  <dcterms:modified xsi:type="dcterms:W3CDTF">2014-10-07T02:02:22Z</dcterms:modified>
</cp:coreProperties>
</file>