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50" r:id="rId51"/>
    <p:sldId id="536" r:id="rId52"/>
    <p:sldId id="537" r:id="rId53"/>
    <p:sldId id="538" r:id="rId54"/>
    <p:sldId id="539" r:id="rId55"/>
    <p:sldId id="540" r:id="rId56"/>
    <p:sldId id="530" r:id="rId57"/>
    <p:sldId id="541" r:id="rId58"/>
    <p:sldId id="453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00"/>
            <p14:sldId id="475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6"/>
            <p14:sldId id="489"/>
            <p14:sldId id="492"/>
            <p14:sldId id="493"/>
            <p14:sldId id="50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30"/>
            <p14:sldId id="541"/>
            <p14:sldId id="453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75" d="100"/>
          <a:sy n="75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訓練1擺</c:v>
                </c:pt>
                <c:pt idx="2">
                  <c:v>訓練2擺</c:v>
                </c:pt>
                <c:pt idx="3">
                  <c:v>訓練3擺</c:v>
                </c:pt>
                <c:pt idx="4">
                  <c:v>訓練4擺</c:v>
                </c:pt>
                <c:pt idx="5">
                  <c:v>訓練5擺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310656"/>
        <c:axId val="254871040"/>
      </c:lineChart>
      <c:catAx>
        <c:axId val="254310656"/>
        <c:scaling>
          <c:orientation val="minMax"/>
        </c:scaling>
        <c:delete val="0"/>
        <c:axPos val="b"/>
        <c:majorTickMark val="out"/>
        <c:minorTickMark val="none"/>
        <c:tickLblPos val="nextTo"/>
        <c:crossAx val="254871040"/>
        <c:crosses val="autoZero"/>
        <c:auto val="1"/>
        <c:lblAlgn val="ctr"/>
        <c:lblOffset val="100"/>
        <c:noMultiLvlLbl val="0"/>
      </c:catAx>
      <c:valAx>
        <c:axId val="254871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431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922112"/>
        <c:axId val="255395328"/>
      </c:lineChart>
      <c:catAx>
        <c:axId val="254922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395328"/>
        <c:crosses val="autoZero"/>
        <c:auto val="1"/>
        <c:lblAlgn val="ctr"/>
        <c:lblOffset val="100"/>
        <c:noMultiLvlLbl val="0"/>
      </c:catAx>
      <c:valAx>
        <c:axId val="25539532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922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5593472"/>
        <c:axId val="255603456"/>
      </c:barChart>
      <c:catAx>
        <c:axId val="255593472"/>
        <c:scaling>
          <c:orientation val="minMax"/>
        </c:scaling>
        <c:delete val="0"/>
        <c:axPos val="b"/>
        <c:majorTickMark val="out"/>
        <c:minorTickMark val="none"/>
        <c:tickLblPos val="nextTo"/>
        <c:crossAx val="255603456"/>
        <c:crosses val="autoZero"/>
        <c:auto val="1"/>
        <c:lblAlgn val="ctr"/>
        <c:lblOffset val="100"/>
        <c:noMultiLvlLbl val="0"/>
      </c:catAx>
      <c:valAx>
        <c:axId val="25560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5593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一般漢語文字無詞的資訊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翻譯用會</a:t>
            </a:r>
            <a:r>
              <a:rPr lang="zh-TW" altLang="en-US" dirty="0"/>
              <a:t>著斷詞資訊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cite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/>
          </a:p>
          <a:p>
            <a:pPr lvl="2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56476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439645386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378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拄好長度斷詞比長詞優先好一屑屑仔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語言模型分數、斷詞資訊佮各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2538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39963"/>
              </p:ext>
            </p:extLst>
          </p:nvPr>
        </p:nvGraphicFramePr>
        <p:xfrm>
          <a:off x="3851920" y="4005064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36767</TotalTime>
  <Words>6205</Words>
  <Application>Microsoft Office PowerPoint</Application>
  <PresentationFormat>如螢幕大小 (4:3)</PresentationFormat>
  <Paragraphs>1416</Paragraphs>
  <Slides>84</Slides>
  <Notes>66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85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語言模型範例－訓練</vt:lpstr>
      <vt:lpstr>語言模型範例－使用</vt:lpstr>
      <vt:lpstr>BLEU評分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1537</cp:revision>
  <cp:lastPrinted>2013-07-08T01:55:56Z</cp:lastPrinted>
  <dcterms:created xsi:type="dcterms:W3CDTF">2008-11-09T17:03:56Z</dcterms:created>
  <dcterms:modified xsi:type="dcterms:W3CDTF">2014-10-26T06:00:59Z</dcterms:modified>
</cp:coreProperties>
</file>