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工作表1!$A$2:$A$77</cx:f>
        <cx:lvl ptCount="76" formatCode="G/通用格式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/>
    <cx:plotArea>
      <cx:plotAreaRegion>
        <cx:series layoutId="clusteredColumn" uniqueId="{A33FBA3A-1199-4092-A9F5-A2700EA42C8E}">
          <cx:tx>
            <cx:txData>
              <cx:f>工作表1!$A$1</cx:f>
              <cx:v>數列 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32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68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32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84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3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32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4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51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96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F784-409F-4C26-9BFA-0C336987DBEC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B83C-6BFA-4CF5-9AA2-275221A56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04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63317"/>
              </p:ext>
            </p:extLst>
          </p:nvPr>
        </p:nvGraphicFramePr>
        <p:xfrm>
          <a:off x="322387" y="604112"/>
          <a:ext cx="1397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75825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測試集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訓練集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訓練集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49253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52814"/>
              </p:ext>
            </p:extLst>
          </p:nvPr>
        </p:nvGraphicFramePr>
        <p:xfrm>
          <a:off x="326785" y="2121238"/>
          <a:ext cx="1397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22601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訓練集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0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測試集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7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訓練集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3777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25689"/>
              </p:ext>
            </p:extLst>
          </p:nvPr>
        </p:nvGraphicFramePr>
        <p:xfrm>
          <a:off x="308702" y="3782319"/>
          <a:ext cx="1397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22601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訓練集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0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訓練集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7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測試集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3777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888272" y="994630"/>
            <a:ext cx="2716823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750156" y="1189160"/>
            <a:ext cx="957869" cy="17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719387" y="1551125"/>
            <a:ext cx="988638" cy="9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19387" y="2187659"/>
            <a:ext cx="1094152" cy="9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45275" y="2442518"/>
            <a:ext cx="1041893" cy="60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721582" y="2597224"/>
            <a:ext cx="1087076" cy="135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1749678" y="2597224"/>
            <a:ext cx="1199654" cy="180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65625" y="659564"/>
            <a:ext cx="1608992" cy="8880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88088" y="2086362"/>
            <a:ext cx="1608992" cy="8880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65625" y="3782319"/>
            <a:ext cx="1608992" cy="8880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5618274" y="1394964"/>
            <a:ext cx="668217" cy="3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627558" y="2348146"/>
            <a:ext cx="659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634149" y="2570166"/>
            <a:ext cx="613265" cy="138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705702" y="825831"/>
            <a:ext cx="4510460" cy="3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750156" y="2706954"/>
            <a:ext cx="4536828" cy="16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1719387" y="4240500"/>
            <a:ext cx="4496775" cy="45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974617" y="759816"/>
            <a:ext cx="94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969112" y="334108"/>
            <a:ext cx="967154" cy="540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測試集精準度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46649" y="3782319"/>
            <a:ext cx="967154" cy="540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測試集精準度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69112" y="1869275"/>
            <a:ext cx="967154" cy="540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測試集精準度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968601" y="2696536"/>
            <a:ext cx="967154" cy="5400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訓練集精準度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68601" y="4506477"/>
            <a:ext cx="967154" cy="5400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訓練集精準度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68601" y="1160372"/>
            <a:ext cx="967154" cy="5400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訓練集精準度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7997080" y="1359870"/>
            <a:ext cx="839189" cy="7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8071338" y="2139279"/>
            <a:ext cx="764931" cy="20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098184" y="2790181"/>
            <a:ext cx="826002" cy="1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8071338" y="3956062"/>
            <a:ext cx="764931" cy="9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8098184" y="4580792"/>
            <a:ext cx="738085" cy="19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779369" y="1713974"/>
            <a:ext cx="1002323" cy="5297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準確度平均</a:t>
            </a:r>
          </a:p>
        </p:txBody>
      </p:sp>
      <p:sp>
        <p:nvSpPr>
          <p:cNvPr id="78" name="矩形 77"/>
          <p:cNvSpPr/>
          <p:nvPr/>
        </p:nvSpPr>
        <p:spPr>
          <a:xfrm>
            <a:off x="10779369" y="4133572"/>
            <a:ext cx="1002323" cy="5297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準確度平均</a:t>
            </a: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10023231" y="759816"/>
            <a:ext cx="668215" cy="89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49" idx="3"/>
          </p:cNvCxnSpPr>
          <p:nvPr/>
        </p:nvCxnSpPr>
        <p:spPr>
          <a:xfrm flipV="1">
            <a:off x="9936266" y="1978843"/>
            <a:ext cx="720461" cy="16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48" idx="3"/>
          </p:cNvCxnSpPr>
          <p:nvPr/>
        </p:nvCxnSpPr>
        <p:spPr>
          <a:xfrm flipV="1">
            <a:off x="9913803" y="2236280"/>
            <a:ext cx="742924" cy="181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>
            <a:off x="10023231" y="1547588"/>
            <a:ext cx="668215" cy="267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62" idx="3"/>
          </p:cNvCxnSpPr>
          <p:nvPr/>
        </p:nvCxnSpPr>
        <p:spPr>
          <a:xfrm>
            <a:off x="9935755" y="2966540"/>
            <a:ext cx="782512" cy="150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V="1">
            <a:off x="9996857" y="4580793"/>
            <a:ext cx="659870" cy="31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/>
              <p:cNvSpPr/>
              <p:nvPr/>
            </p:nvSpPr>
            <p:spPr>
              <a:xfrm>
                <a:off x="8053751" y="558942"/>
                <a:ext cx="38266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2" name="矩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751" y="558942"/>
                <a:ext cx="382669" cy="376770"/>
              </a:xfrm>
              <a:prstGeom prst="rect">
                <a:avLst/>
              </a:prstGeom>
              <a:blipFill>
                <a:blip r:embed="rId2"/>
                <a:stretch>
                  <a:fillRect t="-1639"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/>
              <p:nvPr/>
            </p:nvSpPr>
            <p:spPr>
              <a:xfrm>
                <a:off x="8053750" y="1241991"/>
                <a:ext cx="38266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750" y="1241991"/>
                <a:ext cx="382669" cy="376770"/>
              </a:xfrm>
              <a:prstGeom prst="rect">
                <a:avLst/>
              </a:prstGeom>
              <a:blipFill>
                <a:blip r:embed="rId3"/>
                <a:stretch>
                  <a:fillRect t="-1613"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8084557" y="2140447"/>
                <a:ext cx="38266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557" y="2140447"/>
                <a:ext cx="382669" cy="376770"/>
              </a:xfrm>
              <a:prstGeom prst="rect">
                <a:avLst/>
              </a:prstGeom>
              <a:blipFill>
                <a:blip r:embed="rId4"/>
                <a:stretch>
                  <a:fillRect t="-1613"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8071338" y="2687061"/>
                <a:ext cx="38266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38" y="2687061"/>
                <a:ext cx="382669" cy="376770"/>
              </a:xfrm>
              <a:prstGeom prst="rect">
                <a:avLst/>
              </a:prstGeom>
              <a:blipFill>
                <a:blip r:embed="rId5"/>
                <a:stretch>
                  <a:fillRect t="-1613"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8051590" y="3943746"/>
                <a:ext cx="38266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90" y="3943746"/>
                <a:ext cx="382669" cy="376770"/>
              </a:xfrm>
              <a:prstGeom prst="rect">
                <a:avLst/>
              </a:prstGeom>
              <a:blipFill>
                <a:blip r:embed="rId6"/>
                <a:stretch>
                  <a:fillRect t="-1613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8042798" y="4378510"/>
                <a:ext cx="38266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98" y="4378510"/>
                <a:ext cx="382669" cy="376770"/>
              </a:xfrm>
              <a:prstGeom prst="rect">
                <a:avLst/>
              </a:prstGeom>
              <a:blipFill>
                <a:blip r:embed="rId7"/>
                <a:stretch>
                  <a:fillRect t="-1613"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/>
          <p:cNvSpPr/>
          <p:nvPr/>
        </p:nvSpPr>
        <p:spPr>
          <a:xfrm>
            <a:off x="9979555" y="60889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9979555" y="128702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9996410" y="206646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996410" y="289372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979555" y="387523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0006184" y="467715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1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77661"/>
              </p:ext>
            </p:extLst>
          </p:nvPr>
        </p:nvGraphicFramePr>
        <p:xfrm>
          <a:off x="845039" y="527537"/>
          <a:ext cx="296203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54">
                  <a:extLst>
                    <a:ext uri="{9D8B030D-6E8A-4147-A177-3AD203B41FA5}">
                      <a16:colId xmlns:a16="http://schemas.microsoft.com/office/drawing/2014/main" val="2102780050"/>
                    </a:ext>
                  </a:extLst>
                </a:gridCol>
                <a:gridCol w="370254">
                  <a:extLst>
                    <a:ext uri="{9D8B030D-6E8A-4147-A177-3AD203B41FA5}">
                      <a16:colId xmlns:a16="http://schemas.microsoft.com/office/drawing/2014/main" val="1522738391"/>
                    </a:ext>
                  </a:extLst>
                </a:gridCol>
                <a:gridCol w="370254">
                  <a:extLst>
                    <a:ext uri="{9D8B030D-6E8A-4147-A177-3AD203B41FA5}">
                      <a16:colId xmlns:a16="http://schemas.microsoft.com/office/drawing/2014/main" val="2795844247"/>
                    </a:ext>
                  </a:extLst>
                </a:gridCol>
                <a:gridCol w="370254">
                  <a:extLst>
                    <a:ext uri="{9D8B030D-6E8A-4147-A177-3AD203B41FA5}">
                      <a16:colId xmlns:a16="http://schemas.microsoft.com/office/drawing/2014/main" val="1266687849"/>
                    </a:ext>
                  </a:extLst>
                </a:gridCol>
                <a:gridCol w="370254">
                  <a:extLst>
                    <a:ext uri="{9D8B030D-6E8A-4147-A177-3AD203B41FA5}">
                      <a16:colId xmlns:a16="http://schemas.microsoft.com/office/drawing/2014/main" val="1703741541"/>
                    </a:ext>
                  </a:extLst>
                </a:gridCol>
                <a:gridCol w="370254">
                  <a:extLst>
                    <a:ext uri="{9D8B030D-6E8A-4147-A177-3AD203B41FA5}">
                      <a16:colId xmlns:a16="http://schemas.microsoft.com/office/drawing/2014/main" val="1597685456"/>
                    </a:ext>
                  </a:extLst>
                </a:gridCol>
                <a:gridCol w="370254">
                  <a:extLst>
                    <a:ext uri="{9D8B030D-6E8A-4147-A177-3AD203B41FA5}">
                      <a16:colId xmlns:a16="http://schemas.microsoft.com/office/drawing/2014/main" val="2399186236"/>
                    </a:ext>
                  </a:extLst>
                </a:gridCol>
                <a:gridCol w="370254">
                  <a:extLst>
                    <a:ext uri="{9D8B030D-6E8A-4147-A177-3AD203B41FA5}">
                      <a16:colId xmlns:a16="http://schemas.microsoft.com/office/drawing/2014/main" val="2438532842"/>
                    </a:ext>
                  </a:extLst>
                </a:gridCol>
              </a:tblGrid>
              <a:tr h="3655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24321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592352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71027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7014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846376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284911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0931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22260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285064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46474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66246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12347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67967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79817"/>
                  </a:ext>
                </a:extLst>
              </a:tr>
              <a:tr h="3655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5485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93055"/>
              </p:ext>
            </p:extLst>
          </p:nvPr>
        </p:nvGraphicFramePr>
        <p:xfrm>
          <a:off x="5961184" y="719666"/>
          <a:ext cx="19079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77">
                  <a:extLst>
                    <a:ext uri="{9D8B030D-6E8A-4147-A177-3AD203B41FA5}">
                      <a16:colId xmlns:a16="http://schemas.microsoft.com/office/drawing/2014/main" val="3275105355"/>
                    </a:ext>
                  </a:extLst>
                </a:gridCol>
                <a:gridCol w="635977">
                  <a:extLst>
                    <a:ext uri="{9D8B030D-6E8A-4147-A177-3AD203B41FA5}">
                      <a16:colId xmlns:a16="http://schemas.microsoft.com/office/drawing/2014/main" val="1161340719"/>
                    </a:ext>
                  </a:extLst>
                </a:gridCol>
                <a:gridCol w="635977">
                  <a:extLst>
                    <a:ext uri="{9D8B030D-6E8A-4147-A177-3AD203B41FA5}">
                      <a16:colId xmlns:a16="http://schemas.microsoft.com/office/drawing/2014/main" val="4154149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9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4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0029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9206"/>
              </p:ext>
            </p:extLst>
          </p:nvPr>
        </p:nvGraphicFramePr>
        <p:xfrm>
          <a:off x="5822218" y="2637642"/>
          <a:ext cx="31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32">
                  <a:extLst>
                    <a:ext uri="{9D8B030D-6E8A-4147-A177-3AD203B41FA5}">
                      <a16:colId xmlns:a16="http://schemas.microsoft.com/office/drawing/2014/main" val="3111019382"/>
                    </a:ext>
                  </a:extLst>
                </a:gridCol>
                <a:gridCol w="395532">
                  <a:extLst>
                    <a:ext uri="{9D8B030D-6E8A-4147-A177-3AD203B41FA5}">
                      <a16:colId xmlns:a16="http://schemas.microsoft.com/office/drawing/2014/main" val="3069327922"/>
                    </a:ext>
                  </a:extLst>
                </a:gridCol>
                <a:gridCol w="395532">
                  <a:extLst>
                    <a:ext uri="{9D8B030D-6E8A-4147-A177-3AD203B41FA5}">
                      <a16:colId xmlns:a16="http://schemas.microsoft.com/office/drawing/2014/main" val="880812600"/>
                    </a:ext>
                  </a:extLst>
                </a:gridCol>
                <a:gridCol w="395532">
                  <a:extLst>
                    <a:ext uri="{9D8B030D-6E8A-4147-A177-3AD203B41FA5}">
                      <a16:colId xmlns:a16="http://schemas.microsoft.com/office/drawing/2014/main" val="1662440357"/>
                    </a:ext>
                  </a:extLst>
                </a:gridCol>
                <a:gridCol w="395532">
                  <a:extLst>
                    <a:ext uri="{9D8B030D-6E8A-4147-A177-3AD203B41FA5}">
                      <a16:colId xmlns:a16="http://schemas.microsoft.com/office/drawing/2014/main" val="3366695429"/>
                    </a:ext>
                  </a:extLst>
                </a:gridCol>
                <a:gridCol w="395532">
                  <a:extLst>
                    <a:ext uri="{9D8B030D-6E8A-4147-A177-3AD203B41FA5}">
                      <a16:colId xmlns:a16="http://schemas.microsoft.com/office/drawing/2014/main" val="120034058"/>
                    </a:ext>
                  </a:extLst>
                </a:gridCol>
                <a:gridCol w="395532">
                  <a:extLst>
                    <a:ext uri="{9D8B030D-6E8A-4147-A177-3AD203B41FA5}">
                      <a16:colId xmlns:a16="http://schemas.microsoft.com/office/drawing/2014/main" val="3700952724"/>
                    </a:ext>
                  </a:extLst>
                </a:gridCol>
                <a:gridCol w="395532">
                  <a:extLst>
                    <a:ext uri="{9D8B030D-6E8A-4147-A177-3AD203B41FA5}">
                      <a16:colId xmlns:a16="http://schemas.microsoft.com/office/drawing/2014/main" val="1657649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9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17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0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2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4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346794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4379425" y="1275926"/>
            <a:ext cx="870439" cy="40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845039" y="527537"/>
            <a:ext cx="755161" cy="7483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1381552" y="771571"/>
            <a:ext cx="1009650" cy="26031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44933"/>
              </p:ext>
            </p:extLst>
          </p:nvPr>
        </p:nvGraphicFramePr>
        <p:xfrm>
          <a:off x="8580435" y="1679331"/>
          <a:ext cx="16361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53">
                  <a:extLst>
                    <a:ext uri="{9D8B030D-6E8A-4147-A177-3AD203B41FA5}">
                      <a16:colId xmlns:a16="http://schemas.microsoft.com/office/drawing/2014/main" val="1054538084"/>
                    </a:ext>
                  </a:extLst>
                </a:gridCol>
                <a:gridCol w="818053">
                  <a:extLst>
                    <a:ext uri="{9D8B030D-6E8A-4147-A177-3AD203B41FA5}">
                      <a16:colId xmlns:a16="http://schemas.microsoft.com/office/drawing/2014/main" val="3596076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77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35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4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2953" y="945172"/>
            <a:ext cx="1802423" cy="75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選定樣本</a:t>
            </a:r>
            <a:endParaRPr lang="en-US" altLang="zh-TW" dirty="0"/>
          </a:p>
          <a:p>
            <a:pPr algn="ctr"/>
            <a:r>
              <a:rPr lang="zh-TW" altLang="en-US" dirty="0"/>
              <a:t>並對其預處理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3578470" y="1072660"/>
            <a:ext cx="1213338" cy="50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14901" y="945172"/>
            <a:ext cx="1740876" cy="75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計算梯度</a:t>
            </a:r>
            <a:endParaRPr lang="en-US" altLang="zh-TW" dirty="0"/>
          </a:p>
          <a:p>
            <a:pPr algn="ctr"/>
            <a:r>
              <a:rPr lang="zh-TW" altLang="en-US" dirty="0"/>
              <a:t>以及方向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6966439" y="1072660"/>
            <a:ext cx="1213338" cy="50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320454" y="945172"/>
            <a:ext cx="1740876" cy="75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將其轉換成</a:t>
            </a:r>
            <a:endParaRPr lang="en-US" altLang="zh-TW" dirty="0"/>
          </a:p>
          <a:p>
            <a:pPr algn="ctr"/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2Block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rot="5400000">
            <a:off x="8736624" y="2420814"/>
            <a:ext cx="1213338" cy="50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320454" y="3515456"/>
            <a:ext cx="1740876" cy="75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方向歸一化</a:t>
            </a:r>
          </a:p>
        </p:txBody>
      </p:sp>
      <p:sp>
        <p:nvSpPr>
          <p:cNvPr id="13" name="矩形 12"/>
          <p:cNvSpPr/>
          <p:nvPr/>
        </p:nvSpPr>
        <p:spPr>
          <a:xfrm>
            <a:off x="4914901" y="3511058"/>
            <a:ext cx="1740876" cy="75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向量化</a:t>
            </a:r>
          </a:p>
        </p:txBody>
      </p:sp>
      <p:sp>
        <p:nvSpPr>
          <p:cNvPr id="14" name="向右箭號 13"/>
          <p:cNvSpPr/>
          <p:nvPr/>
        </p:nvSpPr>
        <p:spPr>
          <a:xfrm rot="10800000">
            <a:off x="6881446" y="3638546"/>
            <a:ext cx="1213338" cy="50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8" name="圖表 17"/>
              <p:cNvGraphicFramePr/>
              <p:nvPr>
                <p:extLst>
                  <p:ext uri="{D42A27DB-BD31-4B8C-83A1-F6EECF244321}">
                    <p14:modId xmlns:p14="http://schemas.microsoft.com/office/powerpoint/2010/main" val="3296134909"/>
                  </p:ext>
                </p:extLst>
              </p:nvPr>
            </p:nvGraphicFramePr>
            <p:xfrm>
              <a:off x="1906954" y="1439333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8" name="圖表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954" y="1439333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69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C8C0C23-86FD-4004-A2D6-8E5F85248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25923"/>
              </p:ext>
            </p:extLst>
          </p:nvPr>
        </p:nvGraphicFramePr>
        <p:xfrm>
          <a:off x="6798810" y="853734"/>
          <a:ext cx="3749880" cy="2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35">
                  <a:extLst>
                    <a:ext uri="{9D8B030D-6E8A-4147-A177-3AD203B41FA5}">
                      <a16:colId xmlns:a16="http://schemas.microsoft.com/office/drawing/2014/main" val="1034414879"/>
                    </a:ext>
                  </a:extLst>
                </a:gridCol>
                <a:gridCol w="468735">
                  <a:extLst>
                    <a:ext uri="{9D8B030D-6E8A-4147-A177-3AD203B41FA5}">
                      <a16:colId xmlns:a16="http://schemas.microsoft.com/office/drawing/2014/main" val="1116088508"/>
                    </a:ext>
                  </a:extLst>
                </a:gridCol>
                <a:gridCol w="468735">
                  <a:extLst>
                    <a:ext uri="{9D8B030D-6E8A-4147-A177-3AD203B41FA5}">
                      <a16:colId xmlns:a16="http://schemas.microsoft.com/office/drawing/2014/main" val="3899574650"/>
                    </a:ext>
                  </a:extLst>
                </a:gridCol>
                <a:gridCol w="468735">
                  <a:extLst>
                    <a:ext uri="{9D8B030D-6E8A-4147-A177-3AD203B41FA5}">
                      <a16:colId xmlns:a16="http://schemas.microsoft.com/office/drawing/2014/main" val="1338550752"/>
                    </a:ext>
                  </a:extLst>
                </a:gridCol>
                <a:gridCol w="468735">
                  <a:extLst>
                    <a:ext uri="{9D8B030D-6E8A-4147-A177-3AD203B41FA5}">
                      <a16:colId xmlns:a16="http://schemas.microsoft.com/office/drawing/2014/main" val="2490491002"/>
                    </a:ext>
                  </a:extLst>
                </a:gridCol>
                <a:gridCol w="468735">
                  <a:extLst>
                    <a:ext uri="{9D8B030D-6E8A-4147-A177-3AD203B41FA5}">
                      <a16:colId xmlns:a16="http://schemas.microsoft.com/office/drawing/2014/main" val="2961459773"/>
                    </a:ext>
                  </a:extLst>
                </a:gridCol>
                <a:gridCol w="468735">
                  <a:extLst>
                    <a:ext uri="{9D8B030D-6E8A-4147-A177-3AD203B41FA5}">
                      <a16:colId xmlns:a16="http://schemas.microsoft.com/office/drawing/2014/main" val="3392701651"/>
                    </a:ext>
                  </a:extLst>
                </a:gridCol>
                <a:gridCol w="468735">
                  <a:extLst>
                    <a:ext uri="{9D8B030D-6E8A-4147-A177-3AD203B41FA5}">
                      <a16:colId xmlns:a16="http://schemas.microsoft.com/office/drawing/2014/main" val="4103002051"/>
                    </a:ext>
                  </a:extLst>
                </a:gridCol>
              </a:tblGrid>
              <a:tr h="3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95562"/>
                  </a:ext>
                </a:extLst>
              </a:tr>
              <a:tr h="3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68015"/>
                  </a:ext>
                </a:extLst>
              </a:tr>
              <a:tr h="3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2734"/>
                  </a:ext>
                </a:extLst>
              </a:tr>
              <a:tr h="3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45760"/>
                  </a:ext>
                </a:extLst>
              </a:tr>
              <a:tr h="3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714825"/>
                  </a:ext>
                </a:extLst>
              </a:tr>
              <a:tr h="3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70571"/>
                  </a:ext>
                </a:extLst>
              </a:tr>
              <a:tr h="3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04904"/>
                  </a:ext>
                </a:extLst>
              </a:tr>
              <a:tr h="3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6636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75F8B15-F5E1-49B1-A19D-500BB790D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11269"/>
              </p:ext>
            </p:extLst>
          </p:nvPr>
        </p:nvGraphicFramePr>
        <p:xfrm>
          <a:off x="838899" y="853734"/>
          <a:ext cx="3838432" cy="285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04">
                  <a:extLst>
                    <a:ext uri="{9D8B030D-6E8A-4147-A177-3AD203B41FA5}">
                      <a16:colId xmlns:a16="http://schemas.microsoft.com/office/drawing/2014/main" val="1034414879"/>
                    </a:ext>
                  </a:extLst>
                </a:gridCol>
                <a:gridCol w="479804">
                  <a:extLst>
                    <a:ext uri="{9D8B030D-6E8A-4147-A177-3AD203B41FA5}">
                      <a16:colId xmlns:a16="http://schemas.microsoft.com/office/drawing/2014/main" val="1116088508"/>
                    </a:ext>
                  </a:extLst>
                </a:gridCol>
                <a:gridCol w="479804">
                  <a:extLst>
                    <a:ext uri="{9D8B030D-6E8A-4147-A177-3AD203B41FA5}">
                      <a16:colId xmlns:a16="http://schemas.microsoft.com/office/drawing/2014/main" val="3899574650"/>
                    </a:ext>
                  </a:extLst>
                </a:gridCol>
                <a:gridCol w="479804">
                  <a:extLst>
                    <a:ext uri="{9D8B030D-6E8A-4147-A177-3AD203B41FA5}">
                      <a16:colId xmlns:a16="http://schemas.microsoft.com/office/drawing/2014/main" val="1338550752"/>
                    </a:ext>
                  </a:extLst>
                </a:gridCol>
                <a:gridCol w="479804">
                  <a:extLst>
                    <a:ext uri="{9D8B030D-6E8A-4147-A177-3AD203B41FA5}">
                      <a16:colId xmlns:a16="http://schemas.microsoft.com/office/drawing/2014/main" val="2490491002"/>
                    </a:ext>
                  </a:extLst>
                </a:gridCol>
                <a:gridCol w="479804">
                  <a:extLst>
                    <a:ext uri="{9D8B030D-6E8A-4147-A177-3AD203B41FA5}">
                      <a16:colId xmlns:a16="http://schemas.microsoft.com/office/drawing/2014/main" val="2961459773"/>
                    </a:ext>
                  </a:extLst>
                </a:gridCol>
                <a:gridCol w="479804">
                  <a:extLst>
                    <a:ext uri="{9D8B030D-6E8A-4147-A177-3AD203B41FA5}">
                      <a16:colId xmlns:a16="http://schemas.microsoft.com/office/drawing/2014/main" val="3392701651"/>
                    </a:ext>
                  </a:extLst>
                </a:gridCol>
                <a:gridCol w="479804">
                  <a:extLst>
                    <a:ext uri="{9D8B030D-6E8A-4147-A177-3AD203B41FA5}">
                      <a16:colId xmlns:a16="http://schemas.microsoft.com/office/drawing/2014/main" val="4103002051"/>
                    </a:ext>
                  </a:extLst>
                </a:gridCol>
              </a:tblGrid>
              <a:tr h="352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95562"/>
                  </a:ext>
                </a:extLst>
              </a:tr>
              <a:tr h="352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68015"/>
                  </a:ext>
                </a:extLst>
              </a:tr>
              <a:tr h="389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2734"/>
                  </a:ext>
                </a:extLst>
              </a:tr>
              <a:tr h="352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45760"/>
                  </a:ext>
                </a:extLst>
              </a:tr>
              <a:tr h="352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714825"/>
                  </a:ext>
                </a:extLst>
              </a:tr>
              <a:tr h="352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70571"/>
                  </a:ext>
                </a:extLst>
              </a:tr>
              <a:tr h="352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04904"/>
                  </a:ext>
                </a:extLst>
              </a:tr>
              <a:tr h="352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6636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E4DA7C-776B-4DFB-82E9-5329D7A4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53697"/>
              </p:ext>
            </p:extLst>
          </p:nvPr>
        </p:nvGraphicFramePr>
        <p:xfrm>
          <a:off x="1677798" y="520777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2818160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80224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3902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919384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142927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621195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36421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291024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94595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50053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C69C315-F8FA-4F0E-930F-B4B69AA39A86}"/>
              </a:ext>
            </a:extLst>
          </p:cNvPr>
          <p:cNvCxnSpPr>
            <a:cxnSpLocks/>
          </p:cNvCxnSpPr>
          <p:nvPr/>
        </p:nvCxnSpPr>
        <p:spPr>
          <a:xfrm>
            <a:off x="1174459" y="1073791"/>
            <a:ext cx="4351560" cy="37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2D6CCD0-2B6E-4DF6-B80A-F525F4DDBD44}"/>
              </a:ext>
            </a:extLst>
          </p:cNvPr>
          <p:cNvCxnSpPr>
            <a:cxnSpLocks/>
          </p:cNvCxnSpPr>
          <p:nvPr/>
        </p:nvCxnSpPr>
        <p:spPr>
          <a:xfrm>
            <a:off x="1753299" y="1073791"/>
            <a:ext cx="6326698" cy="37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FD54B9B-5D5A-4798-960C-35032F5EA539}"/>
              </a:ext>
            </a:extLst>
          </p:cNvPr>
          <p:cNvCxnSpPr>
            <a:cxnSpLocks/>
          </p:cNvCxnSpPr>
          <p:nvPr/>
        </p:nvCxnSpPr>
        <p:spPr>
          <a:xfrm>
            <a:off x="1687587" y="1000077"/>
            <a:ext cx="5375943" cy="39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0B3E73D-B9D5-44AF-B31F-BE9DDF04D43B}"/>
              </a:ext>
            </a:extLst>
          </p:cNvPr>
          <p:cNvSpPr/>
          <p:nvPr/>
        </p:nvSpPr>
        <p:spPr>
          <a:xfrm>
            <a:off x="5359633" y="4830175"/>
            <a:ext cx="764328" cy="344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02053B36-882E-4C90-9D92-E80834EA3372}"/>
                  </a:ext>
                </a:extLst>
              </p:cNvPr>
              <p:cNvSpPr/>
              <p:nvPr/>
            </p:nvSpPr>
            <p:spPr>
              <a:xfrm>
                <a:off x="5526019" y="5682750"/>
                <a:ext cx="1902902" cy="64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140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140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02053B36-882E-4C90-9D92-E80834EA3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19" y="5682750"/>
                <a:ext cx="1902902" cy="64204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D1BE9D3-EABB-413A-B0F1-21FF0FC0A75C}"/>
              </a:ext>
            </a:extLst>
          </p:cNvPr>
          <p:cNvSpPr/>
          <p:nvPr/>
        </p:nvSpPr>
        <p:spPr>
          <a:xfrm>
            <a:off x="7145094" y="4846476"/>
            <a:ext cx="764328" cy="344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75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D43BCF3-0C86-43E5-BB1D-69B9FCFA6B13}"/>
              </a:ext>
            </a:extLst>
          </p:cNvPr>
          <p:cNvSpPr/>
          <p:nvPr/>
        </p:nvSpPr>
        <p:spPr>
          <a:xfrm>
            <a:off x="8081163" y="4846476"/>
            <a:ext cx="764328" cy="344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F6967155-08E2-4E26-96B1-639E96ACF67F}"/>
                  </a:ext>
                </a:extLst>
              </p:cNvPr>
              <p:cNvSpPr/>
              <p:nvPr/>
            </p:nvSpPr>
            <p:spPr>
              <a:xfrm>
                <a:off x="7722299" y="5682750"/>
                <a:ext cx="1902902" cy="6425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125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140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F6967155-08E2-4E26-96B1-639E96ACF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99" y="5682750"/>
                <a:ext cx="1902902" cy="64254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5FCD74D8-7BC6-4E15-B8EE-572A1C37CF1D}"/>
              </a:ext>
            </a:extLst>
          </p:cNvPr>
          <p:cNvSpPr txBox="1"/>
          <p:nvPr/>
        </p:nvSpPr>
        <p:spPr>
          <a:xfrm>
            <a:off x="2384805" y="3873002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強度</a:t>
            </a:r>
            <a:endParaRPr lang="en-US" altLang="zh-TW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8F6D27F-5D80-498C-A4A2-C6E27C7E6A35}"/>
              </a:ext>
            </a:extLst>
          </p:cNvPr>
          <p:cNvSpPr txBox="1"/>
          <p:nvPr/>
        </p:nvSpPr>
        <p:spPr>
          <a:xfrm>
            <a:off x="8469160" y="3885293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方向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093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270</Words>
  <Application>Microsoft Office PowerPoint</Application>
  <PresentationFormat>寬螢幕</PresentationFormat>
  <Paragraphs>194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謝昕樺</dc:creator>
  <cp:lastModifiedBy>謝昕樺</cp:lastModifiedBy>
  <cp:revision>16</cp:revision>
  <dcterms:created xsi:type="dcterms:W3CDTF">2022-09-20T12:59:12Z</dcterms:created>
  <dcterms:modified xsi:type="dcterms:W3CDTF">2022-09-21T17:07:57Z</dcterms:modified>
</cp:coreProperties>
</file>