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7F3D1-F725-4B9B-8C81-50C2852F2624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FE0B3-2701-4F5F-8BB2-1638F447E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7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4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27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3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72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7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32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17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70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89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47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1B01-711B-41E2-AA9C-8177FEBF52CC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FD7D-8FA6-4752-B0EA-28CC3507C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5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V="1">
            <a:off x="2760785" y="4602773"/>
            <a:ext cx="5240215" cy="2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2760785" y="664736"/>
            <a:ext cx="0" cy="394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/>
          <p:cNvSpPr/>
          <p:nvPr/>
        </p:nvSpPr>
        <p:spPr>
          <a:xfrm>
            <a:off x="3332285" y="3273669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3039208" y="2669933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等腰三角形 11"/>
          <p:cNvSpPr/>
          <p:nvPr/>
        </p:nvSpPr>
        <p:spPr>
          <a:xfrm rot="7312795">
            <a:off x="4522631" y="2796505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3796079" y="2369527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3736732" y="3997569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>
            <a:off x="2876550" y="3918438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>
            <a:off x="6800853" y="1786305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>
            <a:off x="6075486" y="3077309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>
            <a:off x="6475537" y="1143001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>
            <a:off x="6075486" y="2217128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>
            <a:off x="5912828" y="1611924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腰三角形 22"/>
          <p:cNvSpPr/>
          <p:nvPr/>
        </p:nvSpPr>
        <p:spPr>
          <a:xfrm>
            <a:off x="5455627" y="1317382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/>
          <p:cNvSpPr/>
          <p:nvPr/>
        </p:nvSpPr>
        <p:spPr>
          <a:xfrm>
            <a:off x="5341329" y="1959222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3723546" y="1340830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532438" y="871907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>
            <a:off x="4141856" y="3246563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>
            <a:off x="4114802" y="1072664"/>
            <a:ext cx="2013438" cy="2990849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925513" y="1340830"/>
            <a:ext cx="379001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307219" y="1072664"/>
            <a:ext cx="378070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 rot="19505664">
            <a:off x="3622423" y="753915"/>
            <a:ext cx="8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/>
          <p:cNvCxnSpPr>
            <a:stCxn id="19" idx="4"/>
          </p:cNvCxnSpPr>
          <p:nvPr/>
        </p:nvCxnSpPr>
        <p:spPr>
          <a:xfrm flipV="1">
            <a:off x="6400802" y="3077309"/>
            <a:ext cx="1477106" cy="2725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 rot="21390288">
            <a:off x="6529219" y="3225285"/>
            <a:ext cx="16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963511" y="871907"/>
            <a:ext cx="54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+1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962280" y="1821514"/>
            <a:ext cx="54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5912828" y="4092923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28" y="4092923"/>
                <a:ext cx="15061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371726" y="3780508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26" y="3780508"/>
                <a:ext cx="15061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380892" y="4510426"/>
                <a:ext cx="1519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2" y="4510426"/>
                <a:ext cx="1519006" cy="369332"/>
              </a:xfrm>
              <a:prstGeom prst="rect">
                <a:avLst/>
              </a:prstGeom>
              <a:blipFill>
                <a:blip r:embed="rId4"/>
                <a:stretch>
                  <a:fillRect t="-10000" r="-241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/>
          <p:cNvCxnSpPr/>
          <p:nvPr/>
        </p:nvCxnSpPr>
        <p:spPr>
          <a:xfrm flipH="1">
            <a:off x="4972900" y="3954708"/>
            <a:ext cx="1046286" cy="87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279790" y="4831739"/>
            <a:ext cx="126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6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55BC75-1F50-4775-BC34-B59C1D84FCDA}"/>
              </a:ext>
            </a:extLst>
          </p:cNvPr>
          <p:cNvCxnSpPr>
            <a:cxnSpLocks/>
          </p:cNvCxnSpPr>
          <p:nvPr/>
        </p:nvCxnSpPr>
        <p:spPr>
          <a:xfrm flipV="1">
            <a:off x="3202696" y="3846947"/>
            <a:ext cx="0" cy="229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592B177-FC51-4B66-B178-32F3C1AD02B7}"/>
              </a:ext>
            </a:extLst>
          </p:cNvPr>
          <p:cNvCxnSpPr>
            <a:cxnSpLocks/>
          </p:cNvCxnSpPr>
          <p:nvPr/>
        </p:nvCxnSpPr>
        <p:spPr>
          <a:xfrm>
            <a:off x="3202696" y="6146798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C29D0D0-AA0C-493C-BEDC-C3076C44D8C4}"/>
              </a:ext>
            </a:extLst>
          </p:cNvPr>
          <p:cNvCxnSpPr>
            <a:cxnSpLocks/>
          </p:cNvCxnSpPr>
          <p:nvPr/>
        </p:nvCxnSpPr>
        <p:spPr>
          <a:xfrm>
            <a:off x="3221168" y="4761344"/>
            <a:ext cx="1773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BBD0248-5BC3-496E-8D85-12C36F26550E}"/>
              </a:ext>
            </a:extLst>
          </p:cNvPr>
          <p:cNvCxnSpPr>
            <a:cxnSpLocks/>
          </p:cNvCxnSpPr>
          <p:nvPr/>
        </p:nvCxnSpPr>
        <p:spPr>
          <a:xfrm>
            <a:off x="4994551" y="4761344"/>
            <a:ext cx="0" cy="1385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763A27C-A515-4031-9F21-814E943ADE16}"/>
              </a:ext>
            </a:extLst>
          </p:cNvPr>
          <p:cNvCxnSpPr>
            <a:cxnSpLocks/>
          </p:cNvCxnSpPr>
          <p:nvPr/>
        </p:nvCxnSpPr>
        <p:spPr>
          <a:xfrm>
            <a:off x="3798439" y="4410361"/>
            <a:ext cx="173182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C57D117-115E-43F1-98C4-A7A4FD806388}"/>
              </a:ext>
            </a:extLst>
          </p:cNvPr>
          <p:cNvCxnSpPr>
            <a:cxnSpLocks/>
          </p:cNvCxnSpPr>
          <p:nvPr/>
        </p:nvCxnSpPr>
        <p:spPr>
          <a:xfrm>
            <a:off x="5530260" y="4396507"/>
            <a:ext cx="0" cy="137160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A3A2CB1-1296-423F-BF36-821A21D9273B}"/>
              </a:ext>
            </a:extLst>
          </p:cNvPr>
          <p:cNvCxnSpPr>
            <a:cxnSpLocks/>
          </p:cNvCxnSpPr>
          <p:nvPr/>
        </p:nvCxnSpPr>
        <p:spPr>
          <a:xfrm flipV="1">
            <a:off x="3793823" y="5761183"/>
            <a:ext cx="1736436" cy="692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5D1632B-F60C-42A6-BF63-5BA044024AF5}"/>
              </a:ext>
            </a:extLst>
          </p:cNvPr>
          <p:cNvCxnSpPr>
            <a:cxnSpLocks/>
          </p:cNvCxnSpPr>
          <p:nvPr/>
        </p:nvCxnSpPr>
        <p:spPr>
          <a:xfrm>
            <a:off x="3793823" y="4410361"/>
            <a:ext cx="0" cy="135774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06F32F3-3620-4C83-AED5-4F51CE8D5CB6}"/>
              </a:ext>
            </a:extLst>
          </p:cNvPr>
          <p:cNvCxnSpPr>
            <a:cxnSpLocks/>
          </p:cNvCxnSpPr>
          <p:nvPr/>
        </p:nvCxnSpPr>
        <p:spPr>
          <a:xfrm flipV="1">
            <a:off x="6553192" y="3872347"/>
            <a:ext cx="0" cy="231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D2A58A3-D4E1-416E-8C03-E100EFB36422}"/>
              </a:ext>
            </a:extLst>
          </p:cNvPr>
          <p:cNvCxnSpPr>
            <a:cxnSpLocks/>
          </p:cNvCxnSpPr>
          <p:nvPr/>
        </p:nvCxnSpPr>
        <p:spPr>
          <a:xfrm flipV="1">
            <a:off x="6553192" y="6172201"/>
            <a:ext cx="2581557" cy="1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E334B21-718F-4FA3-BC0C-721687922630}"/>
              </a:ext>
            </a:extLst>
          </p:cNvPr>
          <p:cNvCxnSpPr/>
          <p:nvPr/>
        </p:nvCxnSpPr>
        <p:spPr>
          <a:xfrm>
            <a:off x="6530109" y="4795983"/>
            <a:ext cx="187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BD6C931-0828-4F1E-BDDA-EB17EA710B37}"/>
              </a:ext>
            </a:extLst>
          </p:cNvPr>
          <p:cNvCxnSpPr>
            <a:cxnSpLocks/>
          </p:cNvCxnSpPr>
          <p:nvPr/>
        </p:nvCxnSpPr>
        <p:spPr>
          <a:xfrm flipV="1">
            <a:off x="8391243" y="4795983"/>
            <a:ext cx="0" cy="137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EBF5DB8-CF98-475C-9669-0C41E8EE7410}"/>
              </a:ext>
            </a:extLst>
          </p:cNvPr>
          <p:cNvCxnSpPr>
            <a:cxnSpLocks/>
          </p:cNvCxnSpPr>
          <p:nvPr/>
        </p:nvCxnSpPr>
        <p:spPr>
          <a:xfrm>
            <a:off x="6844150" y="5019964"/>
            <a:ext cx="1099127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D121629-B49D-49DF-B29F-5903B19E296F}"/>
              </a:ext>
            </a:extLst>
          </p:cNvPr>
          <p:cNvCxnSpPr>
            <a:cxnSpLocks/>
          </p:cNvCxnSpPr>
          <p:nvPr/>
        </p:nvCxnSpPr>
        <p:spPr>
          <a:xfrm>
            <a:off x="6862623" y="5019964"/>
            <a:ext cx="0" cy="92825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5B2C48B-912A-4C2C-BEF7-145C335A9C97}"/>
              </a:ext>
            </a:extLst>
          </p:cNvPr>
          <p:cNvCxnSpPr>
            <a:cxnSpLocks/>
          </p:cNvCxnSpPr>
          <p:nvPr/>
        </p:nvCxnSpPr>
        <p:spPr>
          <a:xfrm flipH="1" flipV="1">
            <a:off x="7957132" y="5019965"/>
            <a:ext cx="4618" cy="928254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5F1BA9E-D186-473B-90A0-3AD71A971BE9}"/>
              </a:ext>
            </a:extLst>
          </p:cNvPr>
          <p:cNvCxnSpPr>
            <a:cxnSpLocks/>
          </p:cNvCxnSpPr>
          <p:nvPr/>
        </p:nvCxnSpPr>
        <p:spPr>
          <a:xfrm>
            <a:off x="6862623" y="5948219"/>
            <a:ext cx="1099127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C54080A-AE40-4CFE-ACC7-4850B74D936A}"/>
              </a:ext>
            </a:extLst>
          </p:cNvPr>
          <p:cNvCxnSpPr>
            <a:cxnSpLocks/>
          </p:cNvCxnSpPr>
          <p:nvPr/>
        </p:nvCxnSpPr>
        <p:spPr>
          <a:xfrm flipV="1">
            <a:off x="2133607" y="166255"/>
            <a:ext cx="0" cy="229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364C0B3-C81B-48F7-B68C-C457E1586FA0}"/>
              </a:ext>
            </a:extLst>
          </p:cNvPr>
          <p:cNvCxnSpPr>
            <a:cxnSpLocks/>
          </p:cNvCxnSpPr>
          <p:nvPr/>
        </p:nvCxnSpPr>
        <p:spPr>
          <a:xfrm flipV="1">
            <a:off x="2133607" y="2466109"/>
            <a:ext cx="25769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0B1FAE5-84C7-497C-A495-BFF07F456AA9}"/>
              </a:ext>
            </a:extLst>
          </p:cNvPr>
          <p:cNvCxnSpPr>
            <a:cxnSpLocks/>
          </p:cNvCxnSpPr>
          <p:nvPr/>
        </p:nvCxnSpPr>
        <p:spPr>
          <a:xfrm>
            <a:off x="2133607" y="1089891"/>
            <a:ext cx="170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E7802950-CC27-4674-AD75-6E70157C2ECD}"/>
              </a:ext>
            </a:extLst>
          </p:cNvPr>
          <p:cNvCxnSpPr>
            <a:cxnSpLocks/>
          </p:cNvCxnSpPr>
          <p:nvPr/>
        </p:nvCxnSpPr>
        <p:spPr>
          <a:xfrm flipV="1">
            <a:off x="3860810" y="1089891"/>
            <a:ext cx="0" cy="137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530AEED-C091-4F7F-8028-C8C0A2AE0EC4}"/>
              </a:ext>
            </a:extLst>
          </p:cNvPr>
          <p:cNvCxnSpPr/>
          <p:nvPr/>
        </p:nvCxnSpPr>
        <p:spPr>
          <a:xfrm>
            <a:off x="2840189" y="1089891"/>
            <a:ext cx="1413164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0C07F3A8-0848-4731-A27A-8459D7124533}"/>
              </a:ext>
            </a:extLst>
          </p:cNvPr>
          <p:cNvCxnSpPr/>
          <p:nvPr/>
        </p:nvCxnSpPr>
        <p:spPr>
          <a:xfrm flipH="1">
            <a:off x="2133607" y="1089891"/>
            <a:ext cx="706582" cy="137621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84A0790-8131-4C19-8DA7-615232C24E74}"/>
              </a:ext>
            </a:extLst>
          </p:cNvPr>
          <p:cNvCxnSpPr>
            <a:cxnSpLocks/>
          </p:cNvCxnSpPr>
          <p:nvPr/>
        </p:nvCxnSpPr>
        <p:spPr>
          <a:xfrm flipH="1">
            <a:off x="3676079" y="1089891"/>
            <a:ext cx="577275" cy="137621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E923C06-AA62-4440-8223-E3572BFB9060}"/>
              </a:ext>
            </a:extLst>
          </p:cNvPr>
          <p:cNvCxnSpPr>
            <a:cxnSpLocks/>
          </p:cNvCxnSpPr>
          <p:nvPr/>
        </p:nvCxnSpPr>
        <p:spPr>
          <a:xfrm flipV="1">
            <a:off x="5241636" y="166255"/>
            <a:ext cx="0" cy="229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50FA275-29E2-4197-9EE0-B24FFA54F015}"/>
              </a:ext>
            </a:extLst>
          </p:cNvPr>
          <p:cNvCxnSpPr>
            <a:cxnSpLocks/>
          </p:cNvCxnSpPr>
          <p:nvPr/>
        </p:nvCxnSpPr>
        <p:spPr>
          <a:xfrm flipV="1">
            <a:off x="5241636" y="2466109"/>
            <a:ext cx="25769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FFC1751-7389-45CA-B6C7-39591D84A53E}"/>
              </a:ext>
            </a:extLst>
          </p:cNvPr>
          <p:cNvCxnSpPr>
            <a:cxnSpLocks/>
          </p:cNvCxnSpPr>
          <p:nvPr/>
        </p:nvCxnSpPr>
        <p:spPr>
          <a:xfrm>
            <a:off x="5241636" y="1089891"/>
            <a:ext cx="170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C8FBC87-DF84-4B9E-A514-10DBA7E0A334}"/>
              </a:ext>
            </a:extLst>
          </p:cNvPr>
          <p:cNvCxnSpPr>
            <a:cxnSpLocks/>
          </p:cNvCxnSpPr>
          <p:nvPr/>
        </p:nvCxnSpPr>
        <p:spPr>
          <a:xfrm flipV="1">
            <a:off x="6968839" y="1089891"/>
            <a:ext cx="0" cy="137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1EFD0B6B-D2F2-43CF-B254-36D0EFDCC175}"/>
              </a:ext>
            </a:extLst>
          </p:cNvPr>
          <p:cNvCxnSpPr/>
          <p:nvPr/>
        </p:nvCxnSpPr>
        <p:spPr>
          <a:xfrm>
            <a:off x="5241636" y="1436255"/>
            <a:ext cx="129770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567CEE15-7E48-4564-AA94-9A86826BC9C1}"/>
              </a:ext>
            </a:extLst>
          </p:cNvPr>
          <p:cNvCxnSpPr>
            <a:cxnSpLocks/>
          </p:cNvCxnSpPr>
          <p:nvPr/>
        </p:nvCxnSpPr>
        <p:spPr>
          <a:xfrm>
            <a:off x="6530109" y="1440872"/>
            <a:ext cx="4619" cy="102523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7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4A9B559-39D0-4967-BDD9-80256DB7DD97}"/>
              </a:ext>
            </a:extLst>
          </p:cNvPr>
          <p:cNvCxnSpPr>
            <a:cxnSpLocks/>
          </p:cNvCxnSpPr>
          <p:nvPr/>
        </p:nvCxnSpPr>
        <p:spPr>
          <a:xfrm flipH="1">
            <a:off x="1180496" y="2784446"/>
            <a:ext cx="914402" cy="203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233CCC4-3E8C-476F-A1A7-FDC0D56AA68F}"/>
              </a:ext>
            </a:extLst>
          </p:cNvPr>
          <p:cNvCxnSpPr>
            <a:cxnSpLocks/>
          </p:cNvCxnSpPr>
          <p:nvPr/>
        </p:nvCxnSpPr>
        <p:spPr>
          <a:xfrm flipH="1" flipV="1">
            <a:off x="1994228" y="427839"/>
            <a:ext cx="100669" cy="23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76232A5-4D18-4A27-9DA5-FB7643F23453}"/>
              </a:ext>
            </a:extLst>
          </p:cNvPr>
          <p:cNvCxnSpPr>
            <a:cxnSpLocks/>
          </p:cNvCxnSpPr>
          <p:nvPr/>
        </p:nvCxnSpPr>
        <p:spPr>
          <a:xfrm>
            <a:off x="2094895" y="2784446"/>
            <a:ext cx="3061982" cy="80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55F9E9D-A500-456B-9627-E2C6FB758B14}"/>
              </a:ext>
            </a:extLst>
          </p:cNvPr>
          <p:cNvCxnSpPr>
            <a:cxnSpLocks/>
          </p:cNvCxnSpPr>
          <p:nvPr/>
        </p:nvCxnSpPr>
        <p:spPr>
          <a:xfrm>
            <a:off x="1551814" y="3814618"/>
            <a:ext cx="1556518" cy="49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62918DF-4ABE-4006-B8F7-5CE6939882D9}"/>
              </a:ext>
            </a:extLst>
          </p:cNvPr>
          <p:cNvCxnSpPr>
            <a:cxnSpLocks/>
          </p:cNvCxnSpPr>
          <p:nvPr/>
        </p:nvCxnSpPr>
        <p:spPr>
          <a:xfrm flipV="1">
            <a:off x="3107359" y="3124431"/>
            <a:ext cx="387061" cy="1183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F1AC86F-9ACE-48D8-9E7F-5ADBA723361F}"/>
              </a:ext>
            </a:extLst>
          </p:cNvPr>
          <p:cNvCxnSpPr>
            <a:cxnSpLocks/>
          </p:cNvCxnSpPr>
          <p:nvPr/>
        </p:nvCxnSpPr>
        <p:spPr>
          <a:xfrm flipH="1">
            <a:off x="1540024" y="1462573"/>
            <a:ext cx="469190" cy="112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328B822-DF42-47DB-BBC2-2D4F4BF9F7E0}"/>
              </a:ext>
            </a:extLst>
          </p:cNvPr>
          <p:cNvCxnSpPr>
            <a:cxnSpLocks/>
          </p:cNvCxnSpPr>
          <p:nvPr/>
        </p:nvCxnSpPr>
        <p:spPr>
          <a:xfrm>
            <a:off x="1540821" y="2583868"/>
            <a:ext cx="1523097" cy="42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9C2C9D8-2364-4D19-8291-929F9BBBE04B}"/>
              </a:ext>
            </a:extLst>
          </p:cNvPr>
          <p:cNvCxnSpPr>
            <a:cxnSpLocks/>
          </p:cNvCxnSpPr>
          <p:nvPr/>
        </p:nvCxnSpPr>
        <p:spPr>
          <a:xfrm>
            <a:off x="1994228" y="1462572"/>
            <a:ext cx="1502990" cy="42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8BB7B74-34AC-46FF-AAF9-0B715A2D04E2}"/>
              </a:ext>
            </a:extLst>
          </p:cNvPr>
          <p:cNvCxnSpPr>
            <a:cxnSpLocks/>
          </p:cNvCxnSpPr>
          <p:nvPr/>
        </p:nvCxnSpPr>
        <p:spPr>
          <a:xfrm flipH="1">
            <a:off x="3076409" y="1879339"/>
            <a:ext cx="420809" cy="117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5617737E-2D09-447A-A64C-E1A2CE63B79B}"/>
              </a:ext>
            </a:extLst>
          </p:cNvPr>
          <p:cNvCxnSpPr>
            <a:cxnSpLocks/>
          </p:cNvCxnSpPr>
          <p:nvPr/>
        </p:nvCxnSpPr>
        <p:spPr>
          <a:xfrm>
            <a:off x="1555008" y="2566783"/>
            <a:ext cx="0" cy="12478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12849918-FFD7-4BFF-B551-D60A4ED34748}"/>
              </a:ext>
            </a:extLst>
          </p:cNvPr>
          <p:cNvCxnSpPr>
            <a:cxnSpLocks/>
          </p:cNvCxnSpPr>
          <p:nvPr/>
        </p:nvCxnSpPr>
        <p:spPr>
          <a:xfrm flipH="1">
            <a:off x="3062384" y="3022108"/>
            <a:ext cx="36818" cy="124505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9C38F845-A50A-4BE1-89B3-522E2D3431E8}"/>
              </a:ext>
            </a:extLst>
          </p:cNvPr>
          <p:cNvCxnSpPr>
            <a:cxnSpLocks/>
          </p:cNvCxnSpPr>
          <p:nvPr/>
        </p:nvCxnSpPr>
        <p:spPr>
          <a:xfrm flipH="1">
            <a:off x="3476177" y="1893783"/>
            <a:ext cx="18243" cy="125248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621C94A-393A-497C-BB27-208FF402B90D}"/>
              </a:ext>
            </a:extLst>
          </p:cNvPr>
          <p:cNvCxnSpPr>
            <a:cxnSpLocks/>
          </p:cNvCxnSpPr>
          <p:nvPr/>
        </p:nvCxnSpPr>
        <p:spPr>
          <a:xfrm flipH="1">
            <a:off x="5118169" y="2627756"/>
            <a:ext cx="914402" cy="203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FF8073CD-D5CD-4B1A-AB59-64ACBF336232}"/>
              </a:ext>
            </a:extLst>
          </p:cNvPr>
          <p:cNvCxnSpPr>
            <a:cxnSpLocks/>
          </p:cNvCxnSpPr>
          <p:nvPr/>
        </p:nvCxnSpPr>
        <p:spPr>
          <a:xfrm flipH="1" flipV="1">
            <a:off x="5931901" y="271149"/>
            <a:ext cx="100669" cy="23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FCED0E81-3CD5-49AA-A1CC-BF36CDEAA655}"/>
              </a:ext>
            </a:extLst>
          </p:cNvPr>
          <p:cNvCxnSpPr>
            <a:cxnSpLocks/>
          </p:cNvCxnSpPr>
          <p:nvPr/>
        </p:nvCxnSpPr>
        <p:spPr>
          <a:xfrm>
            <a:off x="6032568" y="2627756"/>
            <a:ext cx="3061982" cy="80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353331A8-6414-4E95-93E5-9F56093D5C84}"/>
              </a:ext>
            </a:extLst>
          </p:cNvPr>
          <p:cNvCxnSpPr>
            <a:cxnSpLocks/>
          </p:cNvCxnSpPr>
          <p:nvPr/>
        </p:nvCxnSpPr>
        <p:spPr>
          <a:xfrm>
            <a:off x="5489487" y="3657928"/>
            <a:ext cx="1556518" cy="49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54E71CB6-BC27-4F93-9DC6-2C28F3E1019C}"/>
              </a:ext>
            </a:extLst>
          </p:cNvPr>
          <p:cNvCxnSpPr>
            <a:cxnSpLocks/>
          </p:cNvCxnSpPr>
          <p:nvPr/>
        </p:nvCxnSpPr>
        <p:spPr>
          <a:xfrm flipV="1">
            <a:off x="7045032" y="2967741"/>
            <a:ext cx="387061" cy="1183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3E03E4A5-C5E3-4785-9723-845AEB400E23}"/>
              </a:ext>
            </a:extLst>
          </p:cNvPr>
          <p:cNvCxnSpPr>
            <a:cxnSpLocks/>
          </p:cNvCxnSpPr>
          <p:nvPr/>
        </p:nvCxnSpPr>
        <p:spPr>
          <a:xfrm flipH="1">
            <a:off x="6444913" y="1544109"/>
            <a:ext cx="460928" cy="116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2DC3BCE6-D988-425D-B009-12E318E0707C}"/>
              </a:ext>
            </a:extLst>
          </p:cNvPr>
          <p:cNvCxnSpPr>
            <a:cxnSpLocks/>
          </p:cNvCxnSpPr>
          <p:nvPr/>
        </p:nvCxnSpPr>
        <p:spPr>
          <a:xfrm>
            <a:off x="6444913" y="2732446"/>
            <a:ext cx="1522872" cy="409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28B51C37-4D57-4529-91A3-0B92565C5FA9}"/>
              </a:ext>
            </a:extLst>
          </p:cNvPr>
          <p:cNvCxnSpPr>
            <a:cxnSpLocks/>
          </p:cNvCxnSpPr>
          <p:nvPr/>
        </p:nvCxnSpPr>
        <p:spPr>
          <a:xfrm>
            <a:off x="6877220" y="1562599"/>
            <a:ext cx="1502990" cy="42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71A5D7AD-EF76-4748-BFE6-0A0CB19D0D75}"/>
              </a:ext>
            </a:extLst>
          </p:cNvPr>
          <p:cNvCxnSpPr>
            <a:cxnSpLocks/>
          </p:cNvCxnSpPr>
          <p:nvPr/>
        </p:nvCxnSpPr>
        <p:spPr>
          <a:xfrm flipH="1">
            <a:off x="7967785" y="1963309"/>
            <a:ext cx="420809" cy="117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D5FA84C8-546D-4AD6-9EE0-9F8BF92136E9}"/>
              </a:ext>
            </a:extLst>
          </p:cNvPr>
          <p:cNvCxnSpPr>
            <a:cxnSpLocks/>
          </p:cNvCxnSpPr>
          <p:nvPr/>
        </p:nvCxnSpPr>
        <p:spPr>
          <a:xfrm flipH="1">
            <a:off x="5530511" y="2677606"/>
            <a:ext cx="943970" cy="96216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C28EEE5F-1D1A-4400-AC5F-C3813C422D5C}"/>
              </a:ext>
            </a:extLst>
          </p:cNvPr>
          <p:cNvCxnSpPr>
            <a:cxnSpLocks/>
          </p:cNvCxnSpPr>
          <p:nvPr/>
        </p:nvCxnSpPr>
        <p:spPr>
          <a:xfrm flipH="1">
            <a:off x="7054980" y="3128196"/>
            <a:ext cx="890848" cy="102315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AB010BD4-69F7-46BF-B300-760B5C35A1FA}"/>
              </a:ext>
            </a:extLst>
          </p:cNvPr>
          <p:cNvCxnSpPr>
            <a:cxnSpLocks/>
          </p:cNvCxnSpPr>
          <p:nvPr/>
        </p:nvCxnSpPr>
        <p:spPr>
          <a:xfrm flipH="1">
            <a:off x="6018959" y="1571152"/>
            <a:ext cx="858262" cy="101588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7C4F31DF-F509-4325-BA20-2922C5F0BC52}"/>
              </a:ext>
            </a:extLst>
          </p:cNvPr>
          <p:cNvCxnSpPr>
            <a:cxnSpLocks/>
          </p:cNvCxnSpPr>
          <p:nvPr/>
        </p:nvCxnSpPr>
        <p:spPr>
          <a:xfrm flipH="1">
            <a:off x="7444258" y="1982959"/>
            <a:ext cx="890848" cy="102315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4757F109-6EE3-4AA3-ADEB-93214C225EB8}"/>
              </a:ext>
            </a:extLst>
          </p:cNvPr>
          <p:cNvSpPr/>
          <p:nvPr/>
        </p:nvSpPr>
        <p:spPr>
          <a:xfrm rot="955342">
            <a:off x="6606850" y="1730989"/>
            <a:ext cx="1620727" cy="126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6A55FE7-9820-409C-A660-11F7F165B1A5}"/>
              </a:ext>
            </a:extLst>
          </p:cNvPr>
          <p:cNvSpPr/>
          <p:nvPr/>
        </p:nvSpPr>
        <p:spPr>
          <a:xfrm rot="955342">
            <a:off x="1715050" y="1587523"/>
            <a:ext cx="1653068" cy="126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94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4B8D70E-4E7B-45E9-AC88-2C6A21ABD101}"/>
              </a:ext>
            </a:extLst>
          </p:cNvPr>
          <p:cNvCxnSpPr>
            <a:cxnSpLocks/>
          </p:cNvCxnSpPr>
          <p:nvPr/>
        </p:nvCxnSpPr>
        <p:spPr>
          <a:xfrm flipV="1">
            <a:off x="1089891" y="1154547"/>
            <a:ext cx="0" cy="164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0CC38F4-52CE-475D-947D-E11300416D81}"/>
              </a:ext>
            </a:extLst>
          </p:cNvPr>
          <p:cNvCxnSpPr/>
          <p:nvPr/>
        </p:nvCxnSpPr>
        <p:spPr>
          <a:xfrm>
            <a:off x="1089891" y="2798618"/>
            <a:ext cx="2087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2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9738" y="962025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59919" y="962025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0100" y="962025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X3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60281" y="962025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X4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10462" y="962025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Xn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2" idx="2"/>
          </p:cNvCxnSpPr>
          <p:nvPr/>
        </p:nvCxnSpPr>
        <p:spPr>
          <a:xfrm>
            <a:off x="2195513" y="1438275"/>
            <a:ext cx="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645694" y="1438275"/>
            <a:ext cx="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095875" y="1438275"/>
            <a:ext cx="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546056" y="1438275"/>
            <a:ext cx="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001000" y="1462087"/>
            <a:ext cx="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709738" y="1947862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W1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171826" y="1947862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W2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610100" y="1947862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W3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60281" y="1947862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W4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510462" y="1952624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Wn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2190751" y="2424112"/>
            <a:ext cx="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645694" y="2424112"/>
            <a:ext cx="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095875" y="2424112"/>
            <a:ext cx="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546056" y="2424112"/>
            <a:ext cx="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996237" y="2424111"/>
            <a:ext cx="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195513" y="2909886"/>
            <a:ext cx="5800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095875" y="2909886"/>
            <a:ext cx="0" cy="55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610100" y="3471861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95300" y="962025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00049" y="1947862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Weights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09573" y="4630220"/>
            <a:ext cx="96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10100" y="4576761"/>
            <a:ext cx="9715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2"/>
            <a:endCxn id="40" idx="0"/>
          </p:cNvCxnSpPr>
          <p:nvPr/>
        </p:nvCxnSpPr>
        <p:spPr>
          <a:xfrm>
            <a:off x="5095875" y="3948111"/>
            <a:ext cx="0" cy="62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76250" y="3763445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36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"/>
          <p:cNvCxnSpPr/>
          <p:nvPr/>
        </p:nvCxnSpPr>
        <p:spPr>
          <a:xfrm flipV="1">
            <a:off x="2760785" y="4602773"/>
            <a:ext cx="5240215" cy="2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 flipV="1">
            <a:off x="2760785" y="664736"/>
            <a:ext cx="0" cy="394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7312795">
            <a:off x="4522631" y="2796505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>
            <a:off x="5848665" y="2660224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3723546" y="1340830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532438" y="871907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114802" y="1072664"/>
            <a:ext cx="2013438" cy="2990849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925513" y="1340830"/>
            <a:ext cx="379001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307219" y="1072664"/>
            <a:ext cx="378070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 rot="19505664">
            <a:off x="3622423" y="753915"/>
            <a:ext cx="8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912828" y="4092923"/>
                <a:ext cx="2448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28" y="4092923"/>
                <a:ext cx="24483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71726" y="3780508"/>
                <a:ext cx="2446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26" y="3780508"/>
                <a:ext cx="2446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380892" y="4510426"/>
                <a:ext cx="2461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2" y="4510426"/>
                <a:ext cx="2461187" cy="369332"/>
              </a:xfrm>
              <a:prstGeom prst="rect">
                <a:avLst/>
              </a:prstGeom>
              <a:blipFill>
                <a:blip r:embed="rId4"/>
                <a:stretch>
                  <a:fillRect t="-10000" r="-124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049709" y="2904328"/>
            <a:ext cx="67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Xm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44460" y="3041718"/>
            <a:ext cx="67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Xn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4703852" y="2894818"/>
            <a:ext cx="1120423" cy="465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809566" y="2904328"/>
            <a:ext cx="1932305" cy="1694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16" idx="2"/>
          </p:cNvCxnSpPr>
          <p:nvPr/>
        </p:nvCxnSpPr>
        <p:spPr>
          <a:xfrm flipV="1">
            <a:off x="2848764" y="2932786"/>
            <a:ext cx="2999901" cy="166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2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"/>
          <p:cNvCxnSpPr/>
          <p:nvPr/>
        </p:nvCxnSpPr>
        <p:spPr>
          <a:xfrm flipV="1">
            <a:off x="2760785" y="4602773"/>
            <a:ext cx="5240215" cy="2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 flipV="1">
            <a:off x="2760785" y="664736"/>
            <a:ext cx="0" cy="394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等腰三角形 3"/>
          <p:cNvSpPr/>
          <p:nvPr/>
        </p:nvSpPr>
        <p:spPr>
          <a:xfrm rot="7312795">
            <a:off x="4724261" y="2105056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>
            <a:off x="5359854" y="2980201"/>
            <a:ext cx="325316" cy="272562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3723546" y="1340830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532438" y="871907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14802" y="1072664"/>
            <a:ext cx="2013438" cy="2990849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3925513" y="1340830"/>
            <a:ext cx="379001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307219" y="1072664"/>
            <a:ext cx="378070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 rot="19505664">
            <a:off x="3622423" y="753915"/>
            <a:ext cx="8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12828" y="4092923"/>
                <a:ext cx="2448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28" y="4092923"/>
                <a:ext cx="24483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371726" y="3780508"/>
                <a:ext cx="2446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26" y="3780508"/>
                <a:ext cx="2446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80892" y="4510426"/>
                <a:ext cx="2461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2" y="4510426"/>
                <a:ext cx="2461187" cy="369332"/>
              </a:xfrm>
              <a:prstGeom prst="rect">
                <a:avLst/>
              </a:prstGeom>
              <a:blipFill>
                <a:blip r:embed="rId4"/>
                <a:stretch>
                  <a:fillRect t="-10000" r="-124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5358466" y="3222616"/>
            <a:ext cx="67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Xq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644794" y="2359116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Xp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801280" y="2321056"/>
            <a:ext cx="1909309" cy="22781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2850217" y="3281568"/>
            <a:ext cx="2481819" cy="13511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4" idx="1"/>
          </p:cNvCxnSpPr>
          <p:nvPr/>
        </p:nvCxnSpPr>
        <p:spPr>
          <a:xfrm flipV="1">
            <a:off x="4929872" y="1608997"/>
            <a:ext cx="899428" cy="563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" idx="1"/>
          </p:cNvCxnSpPr>
          <p:nvPr/>
        </p:nvCxnSpPr>
        <p:spPr>
          <a:xfrm>
            <a:off x="4899878" y="2294332"/>
            <a:ext cx="541305" cy="8221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373270" y="13159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86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"/>
          <p:cNvCxnSpPr/>
          <p:nvPr/>
        </p:nvCxnSpPr>
        <p:spPr>
          <a:xfrm flipV="1">
            <a:off x="2760785" y="4602773"/>
            <a:ext cx="5240215" cy="2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 flipV="1">
            <a:off x="2760785" y="664736"/>
            <a:ext cx="0" cy="394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等腰三角形 3"/>
          <p:cNvSpPr/>
          <p:nvPr/>
        </p:nvSpPr>
        <p:spPr>
          <a:xfrm rot="7312795">
            <a:off x="4522631" y="2796505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>
            <a:off x="5848665" y="2660224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3723546" y="1340830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532438" y="871907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14802" y="1072664"/>
            <a:ext cx="2013438" cy="2990849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3925513" y="1340830"/>
            <a:ext cx="379001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307219" y="1072664"/>
            <a:ext cx="378070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 rot="19505664">
            <a:off x="3622423" y="753915"/>
            <a:ext cx="8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12828" y="4092923"/>
                <a:ext cx="2448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28" y="4092923"/>
                <a:ext cx="24483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371726" y="3780508"/>
                <a:ext cx="2446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26" y="3780508"/>
                <a:ext cx="2446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80892" y="4510426"/>
                <a:ext cx="2461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2" y="4510426"/>
                <a:ext cx="2461187" cy="369332"/>
              </a:xfrm>
              <a:prstGeom prst="rect">
                <a:avLst/>
              </a:prstGeom>
              <a:blipFill>
                <a:blip r:embed="rId4"/>
                <a:stretch>
                  <a:fillRect t="-10000" r="-124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049709" y="2904328"/>
            <a:ext cx="67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Xm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444460" y="3041718"/>
            <a:ext cx="67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Xn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4703852" y="2894818"/>
            <a:ext cx="1120423" cy="465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809566" y="2904328"/>
            <a:ext cx="1932305" cy="1694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2"/>
          </p:cNvCxnSpPr>
          <p:nvPr/>
        </p:nvCxnSpPr>
        <p:spPr>
          <a:xfrm flipV="1">
            <a:off x="2848764" y="2932786"/>
            <a:ext cx="2999901" cy="166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781467" y="2332086"/>
            <a:ext cx="799775" cy="5712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 rot="19452894">
                <a:off x="4334926" y="1381774"/>
                <a:ext cx="586608" cy="950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zh-TW" dirty="0"/>
              </a:p>
              <a:p>
                <a:endParaRPr lang="zh-TW" altLang="zh-TW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52894">
                <a:off x="4334926" y="1381774"/>
                <a:ext cx="586608" cy="950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5503987" y="2009775"/>
            <a:ext cx="62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1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"/>
          <p:cNvCxnSpPr/>
          <p:nvPr/>
        </p:nvCxnSpPr>
        <p:spPr>
          <a:xfrm flipV="1">
            <a:off x="2760785" y="4602773"/>
            <a:ext cx="5240215" cy="2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 flipV="1">
            <a:off x="2760785" y="664736"/>
            <a:ext cx="0" cy="394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等腰三角形 3"/>
          <p:cNvSpPr/>
          <p:nvPr/>
        </p:nvSpPr>
        <p:spPr>
          <a:xfrm>
            <a:off x="3332285" y="3273669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>
            <a:off x="3039208" y="2669933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等腰三角形 5"/>
          <p:cNvSpPr/>
          <p:nvPr/>
        </p:nvSpPr>
        <p:spPr>
          <a:xfrm rot="7312795">
            <a:off x="4522631" y="2796505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>
            <a:off x="3796079" y="2369527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3736732" y="3997569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>
            <a:off x="2876550" y="3918438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>
            <a:off x="6800853" y="1786305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075486" y="3077309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475537" y="1143001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6075486" y="2217128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5912828" y="1611924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>
            <a:off x="5455627" y="1317382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>
            <a:off x="5341329" y="1959222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3723546" y="1340830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532438" y="871907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/>
        </p:nvSpPr>
        <p:spPr>
          <a:xfrm>
            <a:off x="4141856" y="3246563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4114802" y="1072664"/>
            <a:ext cx="2013438" cy="2990849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925513" y="1340830"/>
            <a:ext cx="379001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307219" y="1072664"/>
            <a:ext cx="378070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 rot="19505664">
            <a:off x="3622423" y="753915"/>
            <a:ext cx="8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885117" y="598472"/>
                <a:ext cx="2795954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zh-TW" altLang="zh-TW" i="1">
                          <a:latin typeface="Cambria Math" panose="02040503050406030204" pitchFamily="18" charset="0"/>
                        </a:rPr>
                        <m:t>．</m:t>
                      </m:r>
                      <m:acc>
                        <m:accPr>
                          <m:chr m:val="⃗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𝑋𝑖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TW" altLang="zh-TW" dirty="0"/>
              </a:p>
              <a:p>
                <a:pPr algn="ctr"/>
                <a:r>
                  <a:rPr lang="en-US" altLang="zh-TW" dirty="0" err="1"/>
                  <a:t>yi</a:t>
                </a:r>
                <a:r>
                  <a:rPr lang="en-US" altLang="zh-TW" dirty="0"/>
                  <a:t>=1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17" y="598472"/>
                <a:ext cx="2795954" cy="679930"/>
              </a:xfrm>
              <a:prstGeom prst="rect">
                <a:avLst/>
              </a:prstGeom>
              <a:blipFill>
                <a:blip r:embed="rId2"/>
                <a:stretch>
                  <a:fillRect b="-13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652701" y="1763537"/>
                <a:ext cx="2458179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zh-TW" altLang="zh-TW" i="1">
                          <a:latin typeface="Cambria Math" panose="02040503050406030204" pitchFamily="18" charset="0"/>
                        </a:rPr>
                        <m:t>．</m:t>
                      </m:r>
                      <m:acc>
                        <m:accPr>
                          <m:chr m:val="⃗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𝑋𝑖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	</a:t>
                </a:r>
                <a:r>
                  <a:rPr lang="en-US" altLang="zh-TW" dirty="0" err="1"/>
                  <a:t>yi</a:t>
                </a:r>
                <a:r>
                  <a:rPr lang="en-US" altLang="zh-TW" dirty="0"/>
                  <a:t>=-1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701" y="1763537"/>
                <a:ext cx="2458179" cy="679930"/>
              </a:xfrm>
              <a:prstGeom prst="rect">
                <a:avLst/>
              </a:prstGeom>
              <a:blipFill>
                <a:blip r:embed="rId3"/>
                <a:stretch>
                  <a:fillRect b="-13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912828" y="4092923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28" y="4092923"/>
                <a:ext cx="1506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71726" y="3780508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26" y="3780508"/>
                <a:ext cx="15061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380892" y="4510426"/>
                <a:ext cx="1519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2" y="4510426"/>
                <a:ext cx="1519006" cy="369332"/>
              </a:xfrm>
              <a:prstGeom prst="rect">
                <a:avLst/>
              </a:prstGeom>
              <a:blipFill>
                <a:blip r:embed="rId6"/>
                <a:stretch>
                  <a:fillRect t="-10000" r="-843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 rot="19104610">
                <a:off x="4197514" y="1369832"/>
                <a:ext cx="710386" cy="649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4610">
                <a:off x="4197514" y="1369832"/>
                <a:ext cx="710386" cy="6499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01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"/>
          <p:cNvCxnSpPr/>
          <p:nvPr/>
        </p:nvCxnSpPr>
        <p:spPr>
          <a:xfrm flipV="1">
            <a:off x="2760785" y="4602773"/>
            <a:ext cx="5240215" cy="2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 flipV="1">
            <a:off x="2760785" y="664736"/>
            <a:ext cx="0" cy="394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等腰三角形 3"/>
          <p:cNvSpPr/>
          <p:nvPr/>
        </p:nvSpPr>
        <p:spPr>
          <a:xfrm>
            <a:off x="3332285" y="3273669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>
            <a:off x="3039208" y="2669933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等腰三角形 5"/>
          <p:cNvSpPr/>
          <p:nvPr/>
        </p:nvSpPr>
        <p:spPr>
          <a:xfrm rot="7312795">
            <a:off x="4522631" y="2796505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>
            <a:off x="3796079" y="2369527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3736732" y="3997569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>
            <a:off x="2876550" y="3918438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>
            <a:off x="6800853" y="1786305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075486" y="3077309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475537" y="1143001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6075486" y="2217128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5912828" y="1611924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>
            <a:off x="5455627" y="1317382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>
            <a:off x="5341329" y="1959222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3723546" y="1340830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532438" y="871907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/>
        </p:nvSpPr>
        <p:spPr>
          <a:xfrm>
            <a:off x="4141856" y="3246563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4114802" y="1072664"/>
            <a:ext cx="2013438" cy="2990849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925513" y="1340830"/>
            <a:ext cx="379001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307219" y="1072664"/>
            <a:ext cx="378070" cy="26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 rot="19505664">
            <a:off x="3622423" y="753915"/>
            <a:ext cx="8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/>
          <p:cNvCxnSpPr>
            <a:stCxn id="11" idx="4"/>
          </p:cNvCxnSpPr>
          <p:nvPr/>
        </p:nvCxnSpPr>
        <p:spPr>
          <a:xfrm flipV="1">
            <a:off x="6400802" y="3077309"/>
            <a:ext cx="1477106" cy="2725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 rot="21390288">
            <a:off x="6529219" y="3225285"/>
            <a:ext cx="16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963511" y="871907"/>
            <a:ext cx="54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+1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929306" y="1787771"/>
            <a:ext cx="54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912828" y="4092923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28" y="4092923"/>
                <a:ext cx="15061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71726" y="3780508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26" y="3780508"/>
                <a:ext cx="15061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380892" y="4510426"/>
                <a:ext cx="1519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2" y="4510426"/>
                <a:ext cx="1519006" cy="369332"/>
              </a:xfrm>
              <a:prstGeom prst="rect">
                <a:avLst/>
              </a:prstGeom>
              <a:blipFill>
                <a:blip r:embed="rId4"/>
                <a:stretch>
                  <a:fillRect t="-10000" r="-843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/>
          <p:cNvCxnSpPr/>
          <p:nvPr/>
        </p:nvCxnSpPr>
        <p:spPr>
          <a:xfrm flipH="1">
            <a:off x="4972900" y="3954708"/>
            <a:ext cx="1046286" cy="87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279790" y="4831739"/>
            <a:ext cx="126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4996824" y="2902742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745142" y="1529864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1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"/>
          <p:cNvCxnSpPr/>
          <p:nvPr/>
        </p:nvCxnSpPr>
        <p:spPr>
          <a:xfrm flipV="1">
            <a:off x="2760785" y="4602773"/>
            <a:ext cx="5240215" cy="2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 flipV="1">
            <a:off x="2760785" y="664736"/>
            <a:ext cx="0" cy="394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723546" y="1340830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532438" y="871907"/>
            <a:ext cx="1943099" cy="2952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114802" y="1072664"/>
            <a:ext cx="2013438" cy="2990849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128240" y="613744"/>
            <a:ext cx="54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+1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197881" y="2064963"/>
            <a:ext cx="54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912828" y="4092923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28" y="4092923"/>
                <a:ext cx="15061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71726" y="3780508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26" y="3780508"/>
                <a:ext cx="15061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380892" y="4510426"/>
                <a:ext cx="1519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2" y="4510426"/>
                <a:ext cx="1519006" cy="369332"/>
              </a:xfrm>
              <a:prstGeom prst="rect">
                <a:avLst/>
              </a:prstGeom>
              <a:blipFill>
                <a:blip r:embed="rId4"/>
                <a:stretch>
                  <a:fillRect t="-10000" r="-843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等腰三角形 32"/>
          <p:cNvSpPr/>
          <p:nvPr/>
        </p:nvSpPr>
        <p:spPr>
          <a:xfrm>
            <a:off x="4803395" y="2638609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等腰三角形 33"/>
          <p:cNvSpPr/>
          <p:nvPr/>
        </p:nvSpPr>
        <p:spPr>
          <a:xfrm rot="9092068">
            <a:off x="4831374" y="1786306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4744219" y="1611925"/>
            <a:ext cx="249813" cy="1901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728242" y="2568088"/>
            <a:ext cx="158678" cy="2956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 rot="19232367">
                <a:off x="4504549" y="1323740"/>
                <a:ext cx="40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32367">
                <a:off x="4504549" y="1323740"/>
                <a:ext cx="4019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 rot="19232367">
                <a:off x="4463905" y="2381077"/>
                <a:ext cx="40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32367">
                <a:off x="4463905" y="2381077"/>
                <a:ext cx="4019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5514653" y="1228297"/>
                <a:ext cx="2470110" cy="123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altLang="zh-TW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zh-TW" altLang="zh-TW" i="1">
                          <a:latin typeface="Cambria Math" panose="02040503050406030204" pitchFamily="18" charset="0"/>
                        </a:rPr>
                        <m:t>．</m:t>
                      </m:r>
                      <m:acc>
                        <m:accPr>
                          <m:chr m:val="⃗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𝑋𝑖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dirty="0"/>
              </a:p>
              <a:p>
                <a:r>
                  <a:rPr lang="en-US" altLang="zh-TW" dirty="0"/>
                  <a:t>	</a:t>
                </a:r>
                <a:endParaRPr lang="zh-TW" altLang="en-US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53" y="1228297"/>
                <a:ext cx="2470110" cy="1233928"/>
              </a:xfrm>
              <a:prstGeom prst="rect">
                <a:avLst/>
              </a:prstGeom>
              <a:blipFill>
                <a:blip r:embed="rId7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等腰三角形 49"/>
          <p:cNvSpPr/>
          <p:nvPr/>
        </p:nvSpPr>
        <p:spPr>
          <a:xfrm>
            <a:off x="6367830" y="2976841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等腰三角形 50"/>
          <p:cNvSpPr/>
          <p:nvPr/>
        </p:nvSpPr>
        <p:spPr>
          <a:xfrm rot="9092068">
            <a:off x="3778697" y="3046324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3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9B1A1B3D-10FE-422A-9087-C8DA0B78749F}"/>
              </a:ext>
            </a:extLst>
          </p:cNvPr>
          <p:cNvCxnSpPr>
            <a:cxnSpLocks/>
          </p:cNvCxnSpPr>
          <p:nvPr/>
        </p:nvCxnSpPr>
        <p:spPr>
          <a:xfrm>
            <a:off x="758545" y="4454848"/>
            <a:ext cx="4646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7E3E0D51-8090-46E3-8258-9B50C2CEB3F7}"/>
              </a:ext>
            </a:extLst>
          </p:cNvPr>
          <p:cNvSpPr/>
          <p:nvPr/>
        </p:nvSpPr>
        <p:spPr>
          <a:xfrm>
            <a:off x="3970156" y="4305377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47ACEF8C-2E12-43EB-B138-293DE2C36138}"/>
              </a:ext>
            </a:extLst>
          </p:cNvPr>
          <p:cNvSpPr/>
          <p:nvPr/>
        </p:nvSpPr>
        <p:spPr>
          <a:xfrm>
            <a:off x="1750706" y="4305377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BAC2A11C-8C8C-4E96-B1CB-3BC81262F2AA}"/>
              </a:ext>
            </a:extLst>
          </p:cNvPr>
          <p:cNvSpPr/>
          <p:nvPr/>
        </p:nvSpPr>
        <p:spPr>
          <a:xfrm>
            <a:off x="1431378" y="4295667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E62F15C7-5C8D-4C15-AECD-BB028AFD2C93}"/>
              </a:ext>
            </a:extLst>
          </p:cNvPr>
          <p:cNvSpPr/>
          <p:nvPr/>
        </p:nvSpPr>
        <p:spPr>
          <a:xfrm>
            <a:off x="1094962" y="4305377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A4F3A92D-7380-4F06-854D-988C23266732}"/>
              </a:ext>
            </a:extLst>
          </p:cNvPr>
          <p:cNvSpPr/>
          <p:nvPr/>
        </p:nvSpPr>
        <p:spPr>
          <a:xfrm>
            <a:off x="2617920" y="4305377"/>
            <a:ext cx="325316" cy="27256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ABD710AF-B9A7-4F0E-B2EF-EB18BBBE6460}"/>
              </a:ext>
            </a:extLst>
          </p:cNvPr>
          <p:cNvSpPr/>
          <p:nvPr/>
        </p:nvSpPr>
        <p:spPr>
          <a:xfrm>
            <a:off x="3337797" y="4295667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21FCBD67-F09D-4C6F-B835-708A549161C5}"/>
              </a:ext>
            </a:extLst>
          </p:cNvPr>
          <p:cNvSpPr/>
          <p:nvPr/>
        </p:nvSpPr>
        <p:spPr>
          <a:xfrm>
            <a:off x="2986443" y="4295667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9EED1704-D48D-4E7B-9DC8-9EB1E40D7732}"/>
              </a:ext>
            </a:extLst>
          </p:cNvPr>
          <p:cNvSpPr/>
          <p:nvPr/>
        </p:nvSpPr>
        <p:spPr>
          <a:xfrm>
            <a:off x="4323660" y="4305377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73FD6E58-1FB7-4E74-B2EB-ED1C43042ED5}"/>
              </a:ext>
            </a:extLst>
          </p:cNvPr>
          <p:cNvSpPr/>
          <p:nvPr/>
        </p:nvSpPr>
        <p:spPr>
          <a:xfrm>
            <a:off x="4677164" y="4295667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6BDF6D4-F4B7-4FC4-90EA-97F0D82C71FE}"/>
              </a:ext>
            </a:extLst>
          </p:cNvPr>
          <p:cNvCxnSpPr>
            <a:cxnSpLocks/>
          </p:cNvCxnSpPr>
          <p:nvPr/>
        </p:nvCxnSpPr>
        <p:spPr>
          <a:xfrm>
            <a:off x="5694711" y="4491449"/>
            <a:ext cx="4646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6231345-C849-4461-AE48-6F2FCD28E220}"/>
              </a:ext>
            </a:extLst>
          </p:cNvPr>
          <p:cNvCxnSpPr>
            <a:cxnSpLocks/>
          </p:cNvCxnSpPr>
          <p:nvPr/>
        </p:nvCxnSpPr>
        <p:spPr>
          <a:xfrm flipV="1">
            <a:off x="5694711" y="2088859"/>
            <a:ext cx="0" cy="238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6AAD10C2-CE55-4492-B3A3-3E7416CB0F43}"/>
              </a:ext>
            </a:extLst>
          </p:cNvPr>
          <p:cNvSpPr/>
          <p:nvPr/>
        </p:nvSpPr>
        <p:spPr>
          <a:xfrm>
            <a:off x="8664731" y="3429000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E09C4457-59EC-4EFC-B424-6EBE0078DBD4}"/>
              </a:ext>
            </a:extLst>
          </p:cNvPr>
          <p:cNvSpPr/>
          <p:nvPr/>
        </p:nvSpPr>
        <p:spPr>
          <a:xfrm>
            <a:off x="7369181" y="3429000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741C899-9593-4C86-9222-B587881DC7AA}"/>
              </a:ext>
            </a:extLst>
          </p:cNvPr>
          <p:cNvSpPr/>
          <p:nvPr/>
        </p:nvSpPr>
        <p:spPr>
          <a:xfrm>
            <a:off x="7206523" y="3001857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2036BB60-7164-444F-BE0B-644CAC0A8711}"/>
              </a:ext>
            </a:extLst>
          </p:cNvPr>
          <p:cNvSpPr/>
          <p:nvPr/>
        </p:nvSpPr>
        <p:spPr>
          <a:xfrm>
            <a:off x="7043865" y="2539433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EC6B27F4-4FF8-4477-BE38-7B0CEF071BFA}"/>
              </a:ext>
            </a:extLst>
          </p:cNvPr>
          <p:cNvSpPr/>
          <p:nvPr/>
        </p:nvSpPr>
        <p:spPr>
          <a:xfrm>
            <a:off x="7714740" y="4076012"/>
            <a:ext cx="325316" cy="27256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D67007B-51AF-4525-8B21-275AE19C8AB9}"/>
              </a:ext>
            </a:extLst>
          </p:cNvPr>
          <p:cNvSpPr/>
          <p:nvPr/>
        </p:nvSpPr>
        <p:spPr>
          <a:xfrm>
            <a:off x="8339415" y="4069416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EDD8D09C-C388-4BBF-BCD9-71D0B1E5461E}"/>
              </a:ext>
            </a:extLst>
          </p:cNvPr>
          <p:cNvSpPr/>
          <p:nvPr/>
        </p:nvSpPr>
        <p:spPr>
          <a:xfrm>
            <a:off x="8004212" y="4076012"/>
            <a:ext cx="325316" cy="27256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B3A68739-55B0-45FF-AF82-34AE83B252E4}"/>
              </a:ext>
            </a:extLst>
          </p:cNvPr>
          <p:cNvSpPr/>
          <p:nvPr/>
        </p:nvSpPr>
        <p:spPr>
          <a:xfrm>
            <a:off x="8746060" y="3010998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B65AFEF4-F72F-4219-ABBA-011615E2FAB4}"/>
              </a:ext>
            </a:extLst>
          </p:cNvPr>
          <p:cNvSpPr/>
          <p:nvPr/>
        </p:nvSpPr>
        <p:spPr>
          <a:xfrm>
            <a:off x="8886909" y="2592996"/>
            <a:ext cx="325316" cy="2725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手繪多邊形: 圖案 66">
            <a:extLst>
              <a:ext uri="{FF2B5EF4-FFF2-40B4-BE49-F238E27FC236}">
                <a16:creationId xmlns:a16="http://schemas.microsoft.com/office/drawing/2014/main" id="{A8C3DF4D-2306-48BF-8370-2F0A1296EF55}"/>
              </a:ext>
            </a:extLst>
          </p:cNvPr>
          <p:cNvSpPr/>
          <p:nvPr/>
        </p:nvSpPr>
        <p:spPr>
          <a:xfrm rot="8038417">
            <a:off x="6705897" y="924478"/>
            <a:ext cx="2905769" cy="2933067"/>
          </a:xfrm>
          <a:custGeom>
            <a:avLst/>
            <a:gdLst>
              <a:gd name="connsiteX0" fmla="*/ 0 w 1214653"/>
              <a:gd name="connsiteY0" fmla="*/ 417843 h 1156075"/>
              <a:gd name="connsiteX1" fmla="*/ 1191236 w 1214653"/>
              <a:gd name="connsiteY1" fmla="*/ 31950 h 1156075"/>
              <a:gd name="connsiteX2" fmla="*/ 788565 w 1214653"/>
              <a:gd name="connsiteY2" fmla="*/ 1156075 h 115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653" h="1156075">
                <a:moveTo>
                  <a:pt x="0" y="417843"/>
                </a:moveTo>
                <a:cubicBezTo>
                  <a:pt x="529904" y="163377"/>
                  <a:pt x="1059809" y="-91089"/>
                  <a:pt x="1191236" y="31950"/>
                </a:cubicBezTo>
                <a:cubicBezTo>
                  <a:pt x="1322663" y="154989"/>
                  <a:pt x="861270" y="953341"/>
                  <a:pt x="788565" y="1156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8EF71CE4-A922-4A0C-B323-75C9823EE9F5}"/>
              </a:ext>
            </a:extLst>
          </p:cNvPr>
          <p:cNvCxnSpPr/>
          <p:nvPr/>
        </p:nvCxnSpPr>
        <p:spPr>
          <a:xfrm>
            <a:off x="5694711" y="3900881"/>
            <a:ext cx="50348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C001D1C-ECEC-47A2-B554-B601B4F4E6CC}"/>
                  </a:ext>
                </a:extLst>
              </p:cNvPr>
              <p:cNvSpPr/>
              <p:nvPr/>
            </p:nvSpPr>
            <p:spPr>
              <a:xfrm>
                <a:off x="7326804" y="1928381"/>
                <a:ext cx="1621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∅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C001D1C-ECEC-47A2-B554-B601B4F4E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804" y="1928381"/>
                <a:ext cx="1621148" cy="369332"/>
              </a:xfrm>
              <a:prstGeom prst="rect">
                <a:avLst/>
              </a:prstGeom>
              <a:blipFill>
                <a:blip r:embed="rId2"/>
                <a:stretch>
                  <a:fillRect t="-119672" r="-30827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95162308-52BD-4F84-9F01-C377B36C1A94}"/>
              </a:ext>
            </a:extLst>
          </p:cNvPr>
          <p:cNvSpPr/>
          <p:nvPr/>
        </p:nvSpPr>
        <p:spPr>
          <a:xfrm>
            <a:off x="4756707" y="1517644"/>
            <a:ext cx="1339367" cy="37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5EC493D-8134-41B0-BC37-0731F9601300}"/>
              </a:ext>
            </a:extLst>
          </p:cNvPr>
          <p:cNvSpPr txBox="1"/>
          <p:nvPr/>
        </p:nvSpPr>
        <p:spPr>
          <a:xfrm>
            <a:off x="4677164" y="1102609"/>
            <a:ext cx="222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一維轉二維</a:t>
            </a:r>
          </a:p>
        </p:txBody>
      </p:sp>
    </p:spTree>
    <p:extLst>
      <p:ext uri="{BB962C8B-B14F-4D97-AF65-F5344CB8AC3E}">
        <p14:creationId xmlns:p14="http://schemas.microsoft.com/office/powerpoint/2010/main" val="205982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285</Words>
  <Application>Microsoft Office PowerPoint</Application>
  <PresentationFormat>寬螢幕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謝昕樺</dc:creator>
  <cp:lastModifiedBy>Administrator</cp:lastModifiedBy>
  <cp:revision>41</cp:revision>
  <dcterms:created xsi:type="dcterms:W3CDTF">2022-09-26T10:53:50Z</dcterms:created>
  <dcterms:modified xsi:type="dcterms:W3CDTF">2022-10-06T04:37:04Z</dcterms:modified>
</cp:coreProperties>
</file>