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89499-E4AF-401F-8358-E549D914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01E0CC-6AED-480D-B950-7CE1DA52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26411-46AA-4729-887C-48659BB1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5B15C-7BD0-4374-A5C4-6D9EB821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04436-44A1-45A4-9D0E-1B23992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2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FABE4-DB03-425D-A0B7-157A55CA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E6AC00-0862-4118-96C8-8C87915F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4C6C0-3347-415C-873D-586CEF72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4427C-6A03-4068-A908-F452FD65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95736-6298-4985-A856-0F0C486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084E45-864F-4ECF-8302-717E70230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5CA506-43EC-4B24-B418-97730384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4C30EC-27F2-4D0D-8C66-1F53610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B02E9F-EDF1-43A7-B7F6-E0957C23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D1E00-9F9B-4EDD-8227-AF71A35F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4C9A5-9143-4C13-A484-D145E504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FFE47-BFFF-482C-835B-9EA42FE8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53A67-C3B3-48F6-984E-F6844D18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050F2-E66D-466E-8F1B-6A04ED7B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BF2AC-C211-44E6-BB19-B17DAEDC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58D83-E240-4421-9563-7AB45B6C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21B334-9697-43F4-BEEC-981E8B38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E810D7-3286-4DAD-ABE9-FF7F6039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1730BB-D094-4129-AFA2-EE715178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D8BFA-BAA0-4A15-AD87-42212B07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0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BAB41-E3F0-4780-B7EF-36D43BE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E7132-3AB4-4F5F-94EE-B5ABB9837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4B9AAB-8377-47AD-A7B9-8163F66C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E61909-78A5-42FB-A9E6-D21BB10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64CCB-3656-4FA7-8125-FABD7192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A496C1-B8D6-4D40-B255-7F3595B1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2EC46-BE7D-41FB-8D5C-B5061CA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0B9E3-DC0C-427D-882C-6C34AD0C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883AFE-CF8E-4D20-AB3A-0030FD05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B0058F-E610-4D44-9E75-906725B8B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FC124B-D7E5-4899-ADC3-77790CD56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00CC4A-6860-4B3C-9311-52C14D8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09F3F3-60CF-48C1-B32C-017EF8D4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17D0CD-6F19-4CA4-8E1B-A8FA32B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19D19-55FF-4AE8-86E2-73CD835B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F0D615-7034-4D4E-AE37-048A6595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CC06BD-FF93-4439-82E4-55514C49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5E74A1-6F35-4B7B-905A-09691DC1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6C5CA-2A71-4A8B-87DD-12419C4F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B9A9C1-C0E6-4240-990D-5CECC52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69388-B665-4706-8438-C5790A1C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C51D5-EBD8-4B83-8EA2-F2B83295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0779E-D51F-4935-9C12-AC09F89C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ACD29-ED9A-459A-8ECC-2B6C68D8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5A0B9C-501D-4382-B310-4CF41606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F3D3C-E62A-44DD-B4C2-05A7435B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0A1858-D8EA-423A-BBC9-37A285BF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2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0928-8DE5-4167-9794-FDDAE11E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7FD549-19C1-4310-9AAF-6D6293A6B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E88BD9-43DD-46CD-B0F9-28067916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07556-8294-4320-BB18-08096FCF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954E0D-6262-4CFE-AD17-867C7056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B1DA5-9563-431B-ADD6-A1CBDFEB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D7BE6E-72FD-47E4-9C89-FC868FD1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CEE29-5E5A-4600-944A-D58C4819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80F79-BD6F-4670-9B50-AAE6403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3F0-3EA6-4C63-925E-EFD708D28ED1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9B4D8-67F9-4757-926C-FC79D59C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2C1B5-4AAB-4B33-8656-0B8127B95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A961-2FF5-41E1-A654-341D3D859F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3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E7BD5ED-F8D6-4660-834A-1737B7C2755C}"/>
              </a:ext>
            </a:extLst>
          </p:cNvPr>
          <p:cNvCxnSpPr>
            <a:cxnSpLocks/>
          </p:cNvCxnSpPr>
          <p:nvPr/>
        </p:nvCxnSpPr>
        <p:spPr>
          <a:xfrm>
            <a:off x="1233996" y="1083076"/>
            <a:ext cx="4270159" cy="10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A6BEF94-50A7-4E2D-B1A4-4DC3153827E2}"/>
              </a:ext>
            </a:extLst>
          </p:cNvPr>
          <p:cNvCxnSpPr>
            <a:cxnSpLocks/>
          </p:cNvCxnSpPr>
          <p:nvPr/>
        </p:nvCxnSpPr>
        <p:spPr>
          <a:xfrm flipV="1">
            <a:off x="1233996" y="1509204"/>
            <a:ext cx="4270159" cy="128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46C789C9-C0B0-4F92-B3F7-0069A7D3DC67}"/>
              </a:ext>
            </a:extLst>
          </p:cNvPr>
          <p:cNvSpPr/>
          <p:nvPr/>
        </p:nvSpPr>
        <p:spPr>
          <a:xfrm rot="10800000">
            <a:off x="1034248" y="1305017"/>
            <a:ext cx="399495" cy="1313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722D982-46FC-4BF1-863C-2220688838E1}"/>
              </a:ext>
            </a:extLst>
          </p:cNvPr>
          <p:cNvSpPr/>
          <p:nvPr/>
        </p:nvSpPr>
        <p:spPr>
          <a:xfrm>
            <a:off x="4190260" y="1765546"/>
            <a:ext cx="159798" cy="17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EDE176F8-4126-4DAF-A007-1CC209FFA4B8}"/>
              </a:ext>
            </a:extLst>
          </p:cNvPr>
          <p:cNvSpPr/>
          <p:nvPr/>
        </p:nvSpPr>
        <p:spPr>
          <a:xfrm>
            <a:off x="5379868" y="1631272"/>
            <a:ext cx="248574" cy="454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EBB8F20-990B-43E5-AFF8-2426A20BCA3D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233996" y="3206811"/>
            <a:ext cx="3116062" cy="76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D690CC-D736-45B3-B521-0300910DC160}"/>
              </a:ext>
            </a:extLst>
          </p:cNvPr>
          <p:cNvCxnSpPr>
            <a:cxnSpLocks/>
            <a:endCxn id="20" idx="5"/>
          </p:cNvCxnSpPr>
          <p:nvPr/>
        </p:nvCxnSpPr>
        <p:spPr>
          <a:xfrm flipV="1">
            <a:off x="1233996" y="4035149"/>
            <a:ext cx="3092660" cy="88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8FA47E3-E049-4F0B-96B0-D9B8AD46F556}"/>
              </a:ext>
            </a:extLst>
          </p:cNvPr>
          <p:cNvSpPr/>
          <p:nvPr/>
        </p:nvSpPr>
        <p:spPr>
          <a:xfrm rot="10800000">
            <a:off x="1034248" y="3428752"/>
            <a:ext cx="399495" cy="1313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079958-25DA-44EB-80BC-DCBD28F77FEE}"/>
              </a:ext>
            </a:extLst>
          </p:cNvPr>
          <p:cNvSpPr/>
          <p:nvPr/>
        </p:nvSpPr>
        <p:spPr>
          <a:xfrm>
            <a:off x="4190260" y="3889281"/>
            <a:ext cx="159798" cy="17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7A45353C-2530-40D6-BBB9-2DB8954CAB99}"/>
              </a:ext>
            </a:extLst>
          </p:cNvPr>
          <p:cNvSpPr/>
          <p:nvPr/>
        </p:nvSpPr>
        <p:spPr>
          <a:xfrm rot="10800000">
            <a:off x="2681055" y="3632939"/>
            <a:ext cx="257452" cy="806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局部圓 13">
            <a:extLst>
              <a:ext uri="{FF2B5EF4-FFF2-40B4-BE49-F238E27FC236}">
                <a16:creationId xmlns:a16="http://schemas.microsoft.com/office/drawing/2014/main" id="{2613ED91-0B80-4011-A0E8-35EFF363641A}"/>
              </a:ext>
            </a:extLst>
          </p:cNvPr>
          <p:cNvSpPr/>
          <p:nvPr/>
        </p:nvSpPr>
        <p:spPr>
          <a:xfrm>
            <a:off x="3342304" y="2549713"/>
            <a:ext cx="3066985" cy="2893576"/>
          </a:xfrm>
          <a:prstGeom prst="pie">
            <a:avLst>
              <a:gd name="adj1" fmla="val 21226007"/>
              <a:gd name="adj2" fmla="val 1081707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733923" y="1820991"/>
            <a:ext cx="4341091" cy="3195782"/>
          </a:xfrm>
          <a:prstGeom prst="ellipse">
            <a:avLst/>
          </a:prstGeom>
          <a:solidFill>
            <a:schemeClr val="bg1">
              <a:lumMod val="75000"/>
            </a:schemeClr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6927D8C3-8E0F-4BE3-B7F1-5F0AE7D32B00}"/>
              </a:ext>
            </a:extLst>
          </p:cNvPr>
          <p:cNvSpPr/>
          <p:nvPr/>
        </p:nvSpPr>
        <p:spPr>
          <a:xfrm rot="10982948">
            <a:off x="3355714" y="1095422"/>
            <a:ext cx="3087306" cy="4227308"/>
          </a:xfrm>
          <a:prstGeom prst="pie">
            <a:avLst>
              <a:gd name="adj1" fmla="val 21407728"/>
              <a:gd name="adj2" fmla="val 1058706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21813" y="2607014"/>
            <a:ext cx="943583" cy="369332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862116" y="1157435"/>
            <a:ext cx="2305" cy="203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</p:cNvCxnSpPr>
          <p:nvPr/>
        </p:nvCxnSpPr>
        <p:spPr>
          <a:xfrm flipH="1">
            <a:off x="4774414" y="3205018"/>
            <a:ext cx="83913" cy="1022156"/>
          </a:xfrm>
          <a:prstGeom prst="straightConnector1">
            <a:avLst/>
          </a:prstGeom>
          <a:ln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891297" y="3191632"/>
            <a:ext cx="2112618" cy="174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721813" y="2607014"/>
            <a:ext cx="943583" cy="369332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483341" y="4252641"/>
                <a:ext cx="582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41" y="4252641"/>
                <a:ext cx="5821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645130" y="712306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30" y="712306"/>
                <a:ext cx="5084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048846" y="3006402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46" y="3006402"/>
                <a:ext cx="577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94F59D9-3A3F-45BD-8026-026C1371F68F}"/>
              </a:ext>
            </a:extLst>
          </p:cNvPr>
          <p:cNvCxnSpPr>
            <a:cxnSpLocks/>
          </p:cNvCxnSpPr>
          <p:nvPr/>
        </p:nvCxnSpPr>
        <p:spPr>
          <a:xfrm flipH="1" flipV="1">
            <a:off x="3925455" y="1560945"/>
            <a:ext cx="944676" cy="16394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1B17262-50D8-4179-85AF-C9D8CBE3599A}"/>
              </a:ext>
            </a:extLst>
          </p:cNvPr>
          <p:cNvCxnSpPr>
            <a:cxnSpLocks/>
          </p:cNvCxnSpPr>
          <p:nvPr/>
        </p:nvCxnSpPr>
        <p:spPr>
          <a:xfrm flipV="1">
            <a:off x="4870130" y="2605359"/>
            <a:ext cx="1539159" cy="5949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798528-7A10-4F74-AFFD-4E562B180468}"/>
                  </a:ext>
                </a:extLst>
              </p:cNvPr>
              <p:cNvSpPr/>
              <p:nvPr/>
            </p:nvSpPr>
            <p:spPr>
              <a:xfrm>
                <a:off x="6397914" y="2310570"/>
                <a:ext cx="63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798528-7A10-4F74-AFFD-4E562B180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310570"/>
                <a:ext cx="6366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6AEC73C-0F8D-4F3C-8A66-03011094EDC7}"/>
                  </a:ext>
                </a:extLst>
              </p:cNvPr>
              <p:cNvSpPr/>
              <p:nvPr/>
            </p:nvSpPr>
            <p:spPr>
              <a:xfrm>
                <a:off x="3474805" y="1261850"/>
                <a:ext cx="63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6AEC73C-0F8D-4F3C-8A66-03011094E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805" y="1261850"/>
                <a:ext cx="6366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0256777-BA9B-4AC9-9DFE-814CAA93A0C2}"/>
                  </a:ext>
                </a:extLst>
              </p:cNvPr>
              <p:cNvSpPr/>
              <p:nvPr/>
            </p:nvSpPr>
            <p:spPr>
              <a:xfrm>
                <a:off x="4862530" y="4281651"/>
                <a:ext cx="641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0256777-BA9B-4AC9-9DFE-814CAA93A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30" y="4281651"/>
                <a:ext cx="641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47D7F2-6131-43AD-BCDC-92760A8007BE}"/>
                  </a:ext>
                </a:extLst>
              </p:cNvPr>
              <p:cNvSpPr/>
              <p:nvPr/>
            </p:nvSpPr>
            <p:spPr>
              <a:xfrm>
                <a:off x="6355152" y="836795"/>
                <a:ext cx="362952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47D7F2-6131-43AD-BCDC-92760A800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52" y="836795"/>
                <a:ext cx="3629520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弧形 2"/>
          <p:cNvSpPr/>
          <p:nvPr/>
        </p:nvSpPr>
        <p:spPr>
          <a:xfrm rot="17373422">
            <a:off x="4424452" y="2752601"/>
            <a:ext cx="701964" cy="571175"/>
          </a:xfrm>
          <a:prstGeom prst="arc">
            <a:avLst>
              <a:gd name="adj1" fmla="val 185304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 rot="3428688">
            <a:off x="4592226" y="2784865"/>
            <a:ext cx="914400" cy="914400"/>
          </a:xfrm>
          <a:prstGeom prst="arc">
            <a:avLst>
              <a:gd name="adj1" fmla="val 16200000"/>
              <a:gd name="adj2" fmla="val 18135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63518" y="288666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518" y="2886669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9803" y="228455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03" y="2284553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8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局部圓 19">
            <a:extLst>
              <a:ext uri="{FF2B5EF4-FFF2-40B4-BE49-F238E27FC236}">
                <a16:creationId xmlns:a16="http://schemas.microsoft.com/office/drawing/2014/main" id="{CBBE412C-0F69-417E-B70A-259B6E3B6D43}"/>
              </a:ext>
            </a:extLst>
          </p:cNvPr>
          <p:cNvSpPr/>
          <p:nvPr/>
        </p:nvSpPr>
        <p:spPr>
          <a:xfrm rot="3281367">
            <a:off x="3712425" y="974148"/>
            <a:ext cx="2245165" cy="4320757"/>
          </a:xfrm>
          <a:prstGeom prst="pie">
            <a:avLst>
              <a:gd name="adj1" fmla="val 21458254"/>
              <a:gd name="adj2" fmla="val 124257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C345D17-F7B0-4604-A10C-ED1FD0D74F35}"/>
              </a:ext>
            </a:extLst>
          </p:cNvPr>
          <p:cNvSpPr/>
          <p:nvPr/>
        </p:nvSpPr>
        <p:spPr>
          <a:xfrm>
            <a:off x="1977412" y="1348509"/>
            <a:ext cx="4719054" cy="3782579"/>
          </a:xfrm>
          <a:prstGeom prst="ellipse">
            <a:avLst/>
          </a:prstGeom>
          <a:solidFill>
            <a:schemeClr val="bg1">
              <a:lumMod val="75000"/>
            </a:schemeClr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ACC10EA0-7CC6-42A2-8117-029B825CE67D}"/>
              </a:ext>
            </a:extLst>
          </p:cNvPr>
          <p:cNvSpPr/>
          <p:nvPr/>
        </p:nvSpPr>
        <p:spPr>
          <a:xfrm rot="3492090" flipH="1" flipV="1">
            <a:off x="3277659" y="997927"/>
            <a:ext cx="2317304" cy="4044120"/>
          </a:xfrm>
          <a:prstGeom prst="pie">
            <a:avLst>
              <a:gd name="adj1" fmla="val 21453428"/>
              <a:gd name="adj2" fmla="val 1151395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8687CF6-B2C6-4624-A478-7E14C03F758F}"/>
              </a:ext>
            </a:extLst>
          </p:cNvPr>
          <p:cNvCxnSpPr>
            <a:cxnSpLocks/>
          </p:cNvCxnSpPr>
          <p:nvPr/>
        </p:nvCxnSpPr>
        <p:spPr>
          <a:xfrm flipH="1" flipV="1">
            <a:off x="3435927" y="1348509"/>
            <a:ext cx="1049208" cy="17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60CA856-C315-4FE3-A742-5723243FDA8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443339" y="3102071"/>
            <a:ext cx="47414" cy="1050449"/>
          </a:xfrm>
          <a:prstGeom prst="straightConnector1">
            <a:avLst/>
          </a:prstGeom>
          <a:ln cmpd="sng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B7E79F-3775-419F-B90F-57B48AAB240A}"/>
              </a:ext>
            </a:extLst>
          </p:cNvPr>
          <p:cNvSpPr txBox="1"/>
          <p:nvPr/>
        </p:nvSpPr>
        <p:spPr>
          <a:xfrm>
            <a:off x="6342434" y="2500009"/>
            <a:ext cx="943583" cy="369332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87D70F-CE39-44D2-B872-FA83976C18C6}"/>
                  </a:ext>
                </a:extLst>
              </p:cNvPr>
              <p:cNvSpPr/>
              <p:nvPr/>
            </p:nvSpPr>
            <p:spPr>
              <a:xfrm>
                <a:off x="4122610" y="4152520"/>
                <a:ext cx="641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87D70F-CE39-44D2-B872-FA83976C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10" y="4152520"/>
                <a:ext cx="6414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1542044-3878-4092-BB0D-83EABB277847}"/>
                  </a:ext>
                </a:extLst>
              </p:cNvPr>
              <p:cNvSpPr/>
              <p:nvPr/>
            </p:nvSpPr>
            <p:spPr>
              <a:xfrm>
                <a:off x="6746565" y="2213080"/>
                <a:ext cx="63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1542044-3878-4092-BB0D-83EABB277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65" y="2213080"/>
                <a:ext cx="636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38F9265-9709-4187-8688-70EBB70FB56F}"/>
              </a:ext>
            </a:extLst>
          </p:cNvPr>
          <p:cNvCxnSpPr>
            <a:cxnSpLocks/>
          </p:cNvCxnSpPr>
          <p:nvPr/>
        </p:nvCxnSpPr>
        <p:spPr>
          <a:xfrm flipV="1">
            <a:off x="4512133" y="2459005"/>
            <a:ext cx="2302092" cy="62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4B4414D-53B6-40CF-98DE-B8B4CEA606EA}"/>
              </a:ext>
            </a:extLst>
          </p:cNvPr>
          <p:cNvCxnSpPr>
            <a:cxnSpLocks/>
          </p:cNvCxnSpPr>
          <p:nvPr/>
        </p:nvCxnSpPr>
        <p:spPr>
          <a:xfrm flipV="1">
            <a:off x="4485135" y="1865745"/>
            <a:ext cx="1533795" cy="1236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DBC2246-F96F-4C34-85F1-5B0BF28AD112}"/>
              </a:ext>
            </a:extLst>
          </p:cNvPr>
          <p:cNvCxnSpPr/>
          <p:nvPr/>
        </p:nvCxnSpPr>
        <p:spPr>
          <a:xfrm>
            <a:off x="4485135" y="3102071"/>
            <a:ext cx="943583" cy="75309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E68757-A1BC-40C8-B3E3-2C53919C68B3}"/>
                  </a:ext>
                </a:extLst>
              </p:cNvPr>
              <p:cNvSpPr/>
              <p:nvPr/>
            </p:nvSpPr>
            <p:spPr>
              <a:xfrm>
                <a:off x="5327066" y="3785044"/>
                <a:ext cx="700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E68757-A1BC-40C8-B3E3-2C53919C6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66" y="3785044"/>
                <a:ext cx="7007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3F28862-059A-4141-A8FF-AF0C321C987A}"/>
                  </a:ext>
                </a:extLst>
              </p:cNvPr>
              <p:cNvSpPr/>
              <p:nvPr/>
            </p:nvSpPr>
            <p:spPr>
              <a:xfrm>
                <a:off x="5961995" y="1620216"/>
                <a:ext cx="695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3F28862-059A-4141-A8FF-AF0C321C9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95" y="1620216"/>
                <a:ext cx="6959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E6F761-C956-4B87-8C67-2011E610C286}"/>
                  </a:ext>
                </a:extLst>
              </p:cNvPr>
              <p:cNvSpPr/>
              <p:nvPr/>
            </p:nvSpPr>
            <p:spPr>
              <a:xfrm>
                <a:off x="3068226" y="1015178"/>
                <a:ext cx="636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E6F761-C956-4B87-8C67-2011E610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26" y="1015178"/>
                <a:ext cx="6366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7891395">
            <a:off x="4343804" y="2950173"/>
            <a:ext cx="645897" cy="472013"/>
          </a:xfrm>
          <a:prstGeom prst="arc">
            <a:avLst>
              <a:gd name="adj1" fmla="val 167189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 rot="2325433">
            <a:off x="4500955" y="2660100"/>
            <a:ext cx="645897" cy="472013"/>
          </a:xfrm>
          <a:prstGeom prst="arc">
            <a:avLst>
              <a:gd name="adj1" fmla="val 16200000"/>
              <a:gd name="adj2" fmla="val 19637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05362" y="3419481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62" y="3419481"/>
                <a:ext cx="35458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89332" y="2543359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332" y="2543359"/>
                <a:ext cx="35458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91806" y="627516"/>
                <a:ext cx="3706977" cy="84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6" y="627516"/>
                <a:ext cx="3706977" cy="84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31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89626" y="858981"/>
            <a:ext cx="3020291" cy="13115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降低噪音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8067768" y="3333539"/>
            <a:ext cx="3020291" cy="13115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設定高界線低界線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278696" y="3333539"/>
            <a:ext cx="3020291" cy="13115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輸出影像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067768" y="858980"/>
            <a:ext cx="3020291" cy="13115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非最大值抑制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278697" y="858980"/>
            <a:ext cx="3020291" cy="13115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尋找影像亮度和高度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3647872" y="1514761"/>
            <a:ext cx="505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451387" y="1514761"/>
            <a:ext cx="48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9649838" y="2344366"/>
            <a:ext cx="0" cy="8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451387" y="3989320"/>
            <a:ext cx="48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4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84856"/>
              </p:ext>
            </p:extLst>
          </p:nvPr>
        </p:nvGraphicFramePr>
        <p:xfrm>
          <a:off x="1195423" y="531035"/>
          <a:ext cx="2676186" cy="26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31">
                  <a:extLst>
                    <a:ext uri="{9D8B030D-6E8A-4147-A177-3AD203B41FA5}">
                      <a16:colId xmlns:a16="http://schemas.microsoft.com/office/drawing/2014/main" val="70312682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205286683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4276916520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2095877879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149178971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3073607289"/>
                    </a:ext>
                  </a:extLst>
                </a:gridCol>
              </a:tblGrid>
              <a:tr h="4442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90907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80678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57801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0507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35425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603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2666"/>
              </p:ext>
            </p:extLst>
          </p:nvPr>
        </p:nvGraphicFramePr>
        <p:xfrm>
          <a:off x="5437760" y="974806"/>
          <a:ext cx="20568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620">
                  <a:extLst>
                    <a:ext uri="{9D8B030D-6E8A-4147-A177-3AD203B41FA5}">
                      <a16:colId xmlns:a16="http://schemas.microsoft.com/office/drawing/2014/main" val="3821285301"/>
                    </a:ext>
                  </a:extLst>
                </a:gridCol>
                <a:gridCol w="685620">
                  <a:extLst>
                    <a:ext uri="{9D8B030D-6E8A-4147-A177-3AD203B41FA5}">
                      <a16:colId xmlns:a16="http://schemas.microsoft.com/office/drawing/2014/main" val="1066636649"/>
                    </a:ext>
                  </a:extLst>
                </a:gridCol>
                <a:gridCol w="685620">
                  <a:extLst>
                    <a:ext uri="{9D8B030D-6E8A-4147-A177-3AD203B41FA5}">
                      <a16:colId xmlns:a16="http://schemas.microsoft.com/office/drawing/2014/main" val="1381818757"/>
                    </a:ext>
                  </a:extLst>
                </a:gridCol>
              </a:tblGrid>
              <a:tr h="359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98243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40244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821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37219"/>
              </p:ext>
            </p:extLst>
          </p:nvPr>
        </p:nvGraphicFramePr>
        <p:xfrm>
          <a:off x="5437760" y="2845837"/>
          <a:ext cx="28253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48">
                  <a:extLst>
                    <a:ext uri="{9D8B030D-6E8A-4147-A177-3AD203B41FA5}">
                      <a16:colId xmlns:a16="http://schemas.microsoft.com/office/drawing/2014/main" val="1943971855"/>
                    </a:ext>
                  </a:extLst>
                </a:gridCol>
                <a:gridCol w="573716">
                  <a:extLst>
                    <a:ext uri="{9D8B030D-6E8A-4147-A177-3AD203B41FA5}">
                      <a16:colId xmlns:a16="http://schemas.microsoft.com/office/drawing/2014/main" val="313938552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547526035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48747441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1200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51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 flipH="1" flipV="1">
            <a:off x="1527244" y="695989"/>
            <a:ext cx="3910516" cy="52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2354094" y="1712068"/>
            <a:ext cx="2996119" cy="21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01578"/>
              </p:ext>
            </p:extLst>
          </p:nvPr>
        </p:nvGraphicFramePr>
        <p:xfrm>
          <a:off x="1171641" y="3668848"/>
          <a:ext cx="2676186" cy="266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31">
                  <a:extLst>
                    <a:ext uri="{9D8B030D-6E8A-4147-A177-3AD203B41FA5}">
                      <a16:colId xmlns:a16="http://schemas.microsoft.com/office/drawing/2014/main" val="70312682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205286683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4276916520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2095877879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1491789713"/>
                    </a:ext>
                  </a:extLst>
                </a:gridCol>
                <a:gridCol w="446031">
                  <a:extLst>
                    <a:ext uri="{9D8B030D-6E8A-4147-A177-3AD203B41FA5}">
                      <a16:colId xmlns:a16="http://schemas.microsoft.com/office/drawing/2014/main" val="3073607289"/>
                    </a:ext>
                  </a:extLst>
                </a:gridCol>
              </a:tblGrid>
              <a:tr h="4442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90907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80678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57801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80507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35425"/>
                  </a:ext>
                </a:extLst>
              </a:tr>
              <a:tr h="4442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60302"/>
                  </a:ext>
                </a:extLst>
              </a:tr>
            </a:tbl>
          </a:graphicData>
        </a:graphic>
      </p:graphicFrame>
      <p:cxnSp>
        <p:nvCxnSpPr>
          <p:cNvPr id="12" name="直線接點 11"/>
          <p:cNvCxnSpPr/>
          <p:nvPr/>
        </p:nvCxnSpPr>
        <p:spPr>
          <a:xfrm flipH="1">
            <a:off x="1439694" y="3170758"/>
            <a:ext cx="4231536" cy="72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132306" y="4269429"/>
            <a:ext cx="2305454" cy="14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421053" y="3466571"/>
                <a:ext cx="65113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𝟐𝟕𝟑</m:t>
                          </m:r>
                        </m:den>
                      </m:f>
                    </m:oMath>
                  </m:oMathPara>
                </a14:m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53" y="3466571"/>
                <a:ext cx="651139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769058" y="1099336"/>
                <a:ext cx="51809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058" y="1099336"/>
                <a:ext cx="51809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8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66951"/>
              </p:ext>
            </p:extLst>
          </p:nvPr>
        </p:nvGraphicFramePr>
        <p:xfrm>
          <a:off x="699311" y="719666"/>
          <a:ext cx="137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0">
                  <a:extLst>
                    <a:ext uri="{9D8B030D-6E8A-4147-A177-3AD203B41FA5}">
                      <a16:colId xmlns:a16="http://schemas.microsoft.com/office/drawing/2014/main" val="1208103668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312453165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106884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6254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42204"/>
              </p:ext>
            </p:extLst>
          </p:nvPr>
        </p:nvGraphicFramePr>
        <p:xfrm>
          <a:off x="2913976" y="719666"/>
          <a:ext cx="137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0">
                  <a:extLst>
                    <a:ext uri="{9D8B030D-6E8A-4147-A177-3AD203B41FA5}">
                      <a16:colId xmlns:a16="http://schemas.microsoft.com/office/drawing/2014/main" val="1208103668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312453165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106884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6254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55338"/>
              </p:ext>
            </p:extLst>
          </p:nvPr>
        </p:nvGraphicFramePr>
        <p:xfrm>
          <a:off x="5050818" y="719666"/>
          <a:ext cx="137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0">
                  <a:extLst>
                    <a:ext uri="{9D8B030D-6E8A-4147-A177-3AD203B41FA5}">
                      <a16:colId xmlns:a16="http://schemas.microsoft.com/office/drawing/2014/main" val="1208103668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312453165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106884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625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6921"/>
              </p:ext>
            </p:extLst>
          </p:nvPr>
        </p:nvGraphicFramePr>
        <p:xfrm>
          <a:off x="7187660" y="719666"/>
          <a:ext cx="137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0">
                  <a:extLst>
                    <a:ext uri="{9D8B030D-6E8A-4147-A177-3AD203B41FA5}">
                      <a16:colId xmlns:a16="http://schemas.microsoft.com/office/drawing/2014/main" val="1208103668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312453165"/>
                    </a:ext>
                  </a:extLst>
                </a:gridCol>
                <a:gridCol w="457560">
                  <a:extLst>
                    <a:ext uri="{9D8B030D-6E8A-4147-A177-3AD203B41FA5}">
                      <a16:colId xmlns:a16="http://schemas.microsoft.com/office/drawing/2014/main" val="106884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62543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8834" y="1275926"/>
            <a:ext cx="1926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12303" y="2182201"/>
            <a:ext cx="5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度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655652" y="593387"/>
            <a:ext cx="1770433" cy="1420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48367" y="218220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度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37158" y="369651"/>
            <a:ext cx="0" cy="1770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70899" y="218220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90</a:t>
            </a:r>
            <a:r>
              <a:rPr lang="zh-TW" altLang="en-US" dirty="0"/>
              <a:t>度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048231" y="593387"/>
            <a:ext cx="1648297" cy="1322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693431" y="218220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135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1744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47551"/>
              </p:ext>
            </p:extLst>
          </p:nvPr>
        </p:nvGraphicFramePr>
        <p:xfrm>
          <a:off x="359922" y="237714"/>
          <a:ext cx="2546217" cy="180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39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848739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848739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602052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602052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602052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924127" y="237714"/>
            <a:ext cx="0" cy="42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924127" y="934863"/>
            <a:ext cx="0" cy="42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776918" y="237714"/>
            <a:ext cx="0" cy="42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2420" y="244295"/>
            <a:ext cx="301557" cy="34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556425" y="934863"/>
            <a:ext cx="330740" cy="3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519462" y="865762"/>
            <a:ext cx="408562" cy="40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58757" y="1533114"/>
            <a:ext cx="330740" cy="3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1556425" y="1744997"/>
            <a:ext cx="50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2626467" y="1483665"/>
            <a:ext cx="0" cy="42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4960"/>
              </p:ext>
            </p:extLst>
          </p:nvPr>
        </p:nvGraphicFramePr>
        <p:xfrm>
          <a:off x="3657599" y="111942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44772"/>
              </p:ext>
            </p:extLst>
          </p:nvPr>
        </p:nvGraphicFramePr>
        <p:xfrm>
          <a:off x="5434518" y="111942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18106"/>
              </p:ext>
            </p:extLst>
          </p:nvPr>
        </p:nvGraphicFramePr>
        <p:xfrm>
          <a:off x="7211437" y="97424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86973"/>
              </p:ext>
            </p:extLst>
          </p:nvPr>
        </p:nvGraphicFramePr>
        <p:xfrm>
          <a:off x="3657599" y="1455586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8078"/>
              </p:ext>
            </p:extLst>
          </p:nvPr>
        </p:nvGraphicFramePr>
        <p:xfrm>
          <a:off x="5434518" y="1455585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93057"/>
              </p:ext>
            </p:extLst>
          </p:nvPr>
        </p:nvGraphicFramePr>
        <p:xfrm>
          <a:off x="7211437" y="1455584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95313"/>
              </p:ext>
            </p:extLst>
          </p:nvPr>
        </p:nvGraphicFramePr>
        <p:xfrm>
          <a:off x="3657599" y="2968630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51667"/>
              </p:ext>
            </p:extLst>
          </p:nvPr>
        </p:nvGraphicFramePr>
        <p:xfrm>
          <a:off x="5434518" y="2960006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17979"/>
              </p:ext>
            </p:extLst>
          </p:nvPr>
        </p:nvGraphicFramePr>
        <p:xfrm>
          <a:off x="7211437" y="2968630"/>
          <a:ext cx="1408080" cy="109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0">
                  <a:extLst>
                    <a:ext uri="{9D8B030D-6E8A-4147-A177-3AD203B41FA5}">
                      <a16:colId xmlns:a16="http://schemas.microsoft.com/office/drawing/2014/main" val="359687401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1772630497"/>
                    </a:ext>
                  </a:extLst>
                </a:gridCol>
                <a:gridCol w="469360">
                  <a:extLst>
                    <a:ext uri="{9D8B030D-6E8A-4147-A177-3AD203B41FA5}">
                      <a16:colId xmlns:a16="http://schemas.microsoft.com/office/drawing/2014/main" val="2734114789"/>
                    </a:ext>
                  </a:extLst>
                </a:gridCol>
              </a:tblGrid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9476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1590"/>
                  </a:ext>
                </a:extLst>
              </a:tr>
              <a:tr h="366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4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06F68B8-888A-48DD-9A61-79CE7C2B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1789"/>
              </p:ext>
            </p:extLst>
          </p:nvPr>
        </p:nvGraphicFramePr>
        <p:xfrm>
          <a:off x="914398" y="581120"/>
          <a:ext cx="45165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1510475924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366255823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414258796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59695622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146258362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38891257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32741848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207103185"/>
                    </a:ext>
                  </a:extLst>
                </a:gridCol>
              </a:tblGrid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75166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13882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75859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3501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1496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38377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114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6F68B8-888A-48DD-9A61-79CE7C2B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25628"/>
              </p:ext>
            </p:extLst>
          </p:nvPr>
        </p:nvGraphicFramePr>
        <p:xfrm>
          <a:off x="5952834" y="581120"/>
          <a:ext cx="45165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3">
                  <a:extLst>
                    <a:ext uri="{9D8B030D-6E8A-4147-A177-3AD203B41FA5}">
                      <a16:colId xmlns:a16="http://schemas.microsoft.com/office/drawing/2014/main" val="1510475924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366255823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414258796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59695622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146258362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38891257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327418481"/>
                    </a:ext>
                  </a:extLst>
                </a:gridCol>
                <a:gridCol w="564573">
                  <a:extLst>
                    <a:ext uri="{9D8B030D-6E8A-4147-A177-3AD203B41FA5}">
                      <a16:colId xmlns:a16="http://schemas.microsoft.com/office/drawing/2014/main" val="1207103185"/>
                    </a:ext>
                  </a:extLst>
                </a:gridCol>
              </a:tblGrid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75166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13882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75859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3501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1496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38377"/>
                  </a:ext>
                </a:extLst>
              </a:tr>
              <a:tr h="320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1144"/>
                  </a:ext>
                </a:extLst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>
          <a:xfrm>
            <a:off x="6082736" y="759839"/>
            <a:ext cx="1320800" cy="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7314120" y="759839"/>
            <a:ext cx="89416" cy="69931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314120" y="1459149"/>
            <a:ext cx="594467" cy="29184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913892" y="1488333"/>
            <a:ext cx="626993" cy="466927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540885" y="1955260"/>
            <a:ext cx="0" cy="1099225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8540885" y="3047999"/>
            <a:ext cx="1656945" cy="6486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339321" y="3644828"/>
            <a:ext cx="445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&gt;150	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Minval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&lt;50	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歸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50&lt;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&lt;150	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做比較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597FFA49-6D69-4265-8368-2D8114C35DB7}"/>
              </a:ext>
            </a:extLst>
          </p:cNvPr>
          <p:cNvSpPr/>
          <p:nvPr/>
        </p:nvSpPr>
        <p:spPr>
          <a:xfrm>
            <a:off x="3089429" y="923278"/>
            <a:ext cx="1766656" cy="843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相機視角轉換演算法</a:t>
            </a:r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098DADE8-0715-43B1-84D9-A913BCA8DEBF}"/>
              </a:ext>
            </a:extLst>
          </p:cNvPr>
          <p:cNvSpPr/>
          <p:nvPr/>
        </p:nvSpPr>
        <p:spPr>
          <a:xfrm>
            <a:off x="5958396" y="923278"/>
            <a:ext cx="1766656" cy="843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頭部姿勢固定演算法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072C7BE-BA59-44F1-B6AC-A6E6DCF2B03B}"/>
              </a:ext>
            </a:extLst>
          </p:cNvPr>
          <p:cNvCxnSpPr/>
          <p:nvPr/>
        </p:nvCxnSpPr>
        <p:spPr>
          <a:xfrm>
            <a:off x="4953740" y="1344967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8376" y="2106935"/>
                <a:ext cx="7675418" cy="1728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3∗1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76" y="2106935"/>
                <a:ext cx="7675418" cy="1728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413163" y="4230255"/>
                <a:ext cx="9097819" cy="119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	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式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(1-7)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3" y="4230255"/>
                <a:ext cx="9097819" cy="1198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2036" y="5644058"/>
                <a:ext cx="8986982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式</a:t>
                </a:r>
                <a:r>
                  <a:rPr lang="en-US" altLang="zh-TW" dirty="0"/>
                  <a:t>(1-11)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6" y="5644058"/>
                <a:ext cx="8986982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2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927" y="1274618"/>
            <a:ext cx="2761673" cy="1293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/>
            <a:r>
              <a:rPr lang="zh-TW" altLang="zh-TW" dirty="0"/>
              <a:t>相機轉換視角演算法</a:t>
            </a: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2521527" y="2678545"/>
            <a:ext cx="9237" cy="135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49927" y="4147127"/>
            <a:ext cx="2761673" cy="12930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zh-TW" dirty="0"/>
              <a:t>頭部姿勢固定</a:t>
            </a:r>
            <a:r>
              <a:rPr lang="zh-TW" altLang="zh-TW" dirty="0" smtClean="0"/>
              <a:t>演算法</a:t>
            </a:r>
            <a:endParaRPr lang="zh-TW" altLang="zh-TW" dirty="0"/>
          </a:p>
        </p:txBody>
      </p:sp>
      <p:sp>
        <p:nvSpPr>
          <p:cNvPr id="7" name="矩形 6"/>
          <p:cNvSpPr/>
          <p:nvPr/>
        </p:nvSpPr>
        <p:spPr>
          <a:xfrm>
            <a:off x="5745017" y="1274617"/>
            <a:ext cx="2761673" cy="1293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瞳孔區域搜索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3091" y="743527"/>
            <a:ext cx="291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疲勞檢測系統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7999" y="743527"/>
            <a:ext cx="291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分心檢測系統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7116617" y="2678545"/>
            <a:ext cx="9237" cy="135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45017" y="4147127"/>
            <a:ext cx="2761673" cy="12930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mtClean="0"/>
              <a:t>瞳孔閉合演算法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6061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圖: 程序 2">
                <a:extLst>
                  <a:ext uri="{FF2B5EF4-FFF2-40B4-BE49-F238E27FC236}">
                    <a16:creationId xmlns:a16="http://schemas.microsoft.com/office/drawing/2014/main" id="{AEB40FE9-C333-4299-9C40-5E433441C1FB}"/>
                  </a:ext>
                </a:extLst>
              </p:cNvPr>
              <p:cNvSpPr/>
              <p:nvPr/>
            </p:nvSpPr>
            <p:spPr>
              <a:xfrm>
                <a:off x="865461" y="375551"/>
                <a:ext cx="1766656" cy="772357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世界座標</a:t>
                </a:r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3" name="流程圖: 程序 2">
                <a:extLst>
                  <a:ext uri="{FF2B5EF4-FFF2-40B4-BE49-F238E27FC236}">
                    <a16:creationId xmlns:a16="http://schemas.microsoft.com/office/drawing/2014/main" id="{AEB40FE9-C333-4299-9C40-5E433441C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1" y="375551"/>
                <a:ext cx="1766656" cy="772357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圖: 程序 3">
                <a:extLst>
                  <a:ext uri="{FF2B5EF4-FFF2-40B4-BE49-F238E27FC236}">
                    <a16:creationId xmlns:a16="http://schemas.microsoft.com/office/drawing/2014/main" id="{9F4FC386-5333-49A9-9C5B-6294F65C30A1}"/>
                  </a:ext>
                </a:extLst>
              </p:cNvPr>
              <p:cNvSpPr/>
              <p:nvPr/>
            </p:nvSpPr>
            <p:spPr>
              <a:xfrm>
                <a:off x="3551987" y="375551"/>
                <a:ext cx="1766656" cy="772357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相機座標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4" name="流程圖: 程序 3">
                <a:extLst>
                  <a:ext uri="{FF2B5EF4-FFF2-40B4-BE49-F238E27FC236}">
                    <a16:creationId xmlns:a16="http://schemas.microsoft.com/office/drawing/2014/main" id="{9F4FC386-5333-49A9-9C5B-6294F65C3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87" y="375551"/>
                <a:ext cx="1766656" cy="772357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圖: 程序 4">
                <a:extLst>
                  <a:ext uri="{FF2B5EF4-FFF2-40B4-BE49-F238E27FC236}">
                    <a16:creationId xmlns:a16="http://schemas.microsoft.com/office/drawing/2014/main" id="{F7564A60-297A-4666-8BE0-F2C605376C26}"/>
                  </a:ext>
                </a:extLst>
              </p:cNvPr>
              <p:cNvSpPr/>
              <p:nvPr/>
            </p:nvSpPr>
            <p:spPr>
              <a:xfrm>
                <a:off x="6349238" y="375551"/>
                <a:ext cx="1766656" cy="772357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圖像座標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流程圖: 程序 4">
                <a:extLst>
                  <a:ext uri="{FF2B5EF4-FFF2-40B4-BE49-F238E27FC236}">
                    <a16:creationId xmlns:a16="http://schemas.microsoft.com/office/drawing/2014/main" id="{F7564A60-297A-4666-8BE0-F2C605376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38" y="375551"/>
                <a:ext cx="1766656" cy="772357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流程圖: 程序 5">
                <a:extLst>
                  <a:ext uri="{FF2B5EF4-FFF2-40B4-BE49-F238E27FC236}">
                    <a16:creationId xmlns:a16="http://schemas.microsoft.com/office/drawing/2014/main" id="{3DEA7DDE-3482-41D6-BC00-841E274751FB}"/>
                  </a:ext>
                </a:extLst>
              </p:cNvPr>
              <p:cNvSpPr/>
              <p:nvPr/>
            </p:nvSpPr>
            <p:spPr>
              <a:xfrm>
                <a:off x="9281783" y="375550"/>
                <a:ext cx="1766656" cy="772357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像素座標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流程圖: 程序 5">
                <a:extLst>
                  <a:ext uri="{FF2B5EF4-FFF2-40B4-BE49-F238E27FC236}">
                    <a16:creationId xmlns:a16="http://schemas.microsoft.com/office/drawing/2014/main" id="{3DEA7DDE-3482-41D6-BC00-841E27475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83" y="375550"/>
                <a:ext cx="1766656" cy="772357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EC6EB522-0E6A-4393-A65A-645694FD9830}"/>
              </a:ext>
            </a:extLst>
          </p:cNvPr>
          <p:cNvSpPr txBox="1"/>
          <p:nvPr/>
        </p:nvSpPr>
        <p:spPr>
          <a:xfrm>
            <a:off x="794327" y="1634836"/>
            <a:ext cx="183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描述目標物在真實空間裡的位置，單位為公尺</a:t>
            </a:r>
            <a:r>
              <a:rPr lang="en-US" altLang="zh-TW" dirty="0"/>
              <a:t>(m)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8593FF-5DAC-49BA-B7D2-A4EE3C59F728}"/>
              </a:ext>
            </a:extLst>
          </p:cNvPr>
          <p:cNvSpPr txBox="1"/>
          <p:nvPr/>
        </p:nvSpPr>
        <p:spPr>
          <a:xfrm>
            <a:off x="3471370" y="1639454"/>
            <a:ext cx="183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根據透鏡成像原理，將世界座標在照相機內呈現，單位為公尺</a:t>
            </a:r>
            <a:r>
              <a:rPr lang="en-US" altLang="zh-TW" dirty="0"/>
              <a:t>(m)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28A3E-1772-4FB6-AA8B-7A1FD871B180}"/>
              </a:ext>
            </a:extLst>
          </p:cNvPr>
          <p:cNvSpPr/>
          <p:nvPr/>
        </p:nvSpPr>
        <p:spPr>
          <a:xfrm>
            <a:off x="6221184" y="1639454"/>
            <a:ext cx="2022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描述物體從相機座標系到圖像座標系的投射關係，單位為公釐</a:t>
            </a:r>
            <a:r>
              <a:rPr lang="en-US" altLang="zh-TW" dirty="0"/>
              <a:t>(mm)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37691-C362-47C9-97DC-FF53D39AD909}"/>
              </a:ext>
            </a:extLst>
          </p:cNvPr>
          <p:cNvSpPr/>
          <p:nvPr/>
        </p:nvSpPr>
        <p:spPr>
          <a:xfrm>
            <a:off x="9155972" y="1777953"/>
            <a:ext cx="21692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描述物體成像於圖像像素點上的位置，單位為像素</a:t>
            </a:r>
            <a:r>
              <a:rPr lang="en-US" altLang="zh-TW" dirty="0"/>
              <a:t>(pixel) 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37CE4C-9D7C-400D-A712-9A3764FA8404}"/>
              </a:ext>
            </a:extLst>
          </p:cNvPr>
          <p:cNvCxnSpPr/>
          <p:nvPr/>
        </p:nvCxnSpPr>
        <p:spPr>
          <a:xfrm>
            <a:off x="2789382" y="761728"/>
            <a:ext cx="68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A49F10A-6D52-4C86-B433-D072018003DC}"/>
              </a:ext>
            </a:extLst>
          </p:cNvPr>
          <p:cNvCxnSpPr/>
          <p:nvPr/>
        </p:nvCxnSpPr>
        <p:spPr>
          <a:xfrm>
            <a:off x="5414012" y="761456"/>
            <a:ext cx="68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0118A8C-CCE3-4ED9-BDA7-BFB7D7E8E72E}"/>
              </a:ext>
            </a:extLst>
          </p:cNvPr>
          <p:cNvCxnSpPr/>
          <p:nvPr/>
        </p:nvCxnSpPr>
        <p:spPr>
          <a:xfrm>
            <a:off x="8317346" y="761456"/>
            <a:ext cx="68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F46206-D085-42FF-9BE1-52C350BB2139}"/>
              </a:ext>
            </a:extLst>
          </p:cNvPr>
          <p:cNvSpPr txBox="1"/>
          <p:nvPr/>
        </p:nvSpPr>
        <p:spPr>
          <a:xfrm>
            <a:off x="2669791" y="865472"/>
            <a:ext cx="100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3D-3D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06BEE3-8929-421B-9859-1FCE7A138029}"/>
              </a:ext>
            </a:extLst>
          </p:cNvPr>
          <p:cNvSpPr txBox="1"/>
          <p:nvPr/>
        </p:nvSpPr>
        <p:spPr>
          <a:xfrm>
            <a:off x="5414012" y="836937"/>
            <a:ext cx="100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3D-2D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CDC7C3-8558-447A-BBA7-057484F21B29}"/>
              </a:ext>
            </a:extLst>
          </p:cNvPr>
          <p:cNvSpPr txBox="1"/>
          <p:nvPr/>
        </p:nvSpPr>
        <p:spPr>
          <a:xfrm>
            <a:off x="8273159" y="836863"/>
            <a:ext cx="100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2D-2D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94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36E0E23-4AC4-4E8D-96B0-AE6C409B41FC}"/>
              </a:ext>
            </a:extLst>
          </p:cNvPr>
          <p:cNvCxnSpPr>
            <a:cxnSpLocks/>
          </p:cNvCxnSpPr>
          <p:nvPr/>
        </p:nvCxnSpPr>
        <p:spPr>
          <a:xfrm flipV="1">
            <a:off x="8147297" y="4304145"/>
            <a:ext cx="1126012" cy="9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E5F573-656F-44D2-AA3F-283A65D9351C}"/>
              </a:ext>
            </a:extLst>
          </p:cNvPr>
          <p:cNvCxnSpPr>
            <a:cxnSpLocks/>
          </p:cNvCxnSpPr>
          <p:nvPr/>
        </p:nvCxnSpPr>
        <p:spPr>
          <a:xfrm flipH="1" flipV="1">
            <a:off x="6901583" y="4429766"/>
            <a:ext cx="1256320" cy="79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0996BD4-2604-4A1D-BE77-452BD14D7B26}"/>
              </a:ext>
            </a:extLst>
          </p:cNvPr>
          <p:cNvCxnSpPr>
            <a:cxnSpLocks/>
          </p:cNvCxnSpPr>
          <p:nvPr/>
        </p:nvCxnSpPr>
        <p:spPr>
          <a:xfrm flipH="1">
            <a:off x="8157901" y="5220955"/>
            <a:ext cx="1" cy="127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平行四邊形 76">
            <a:extLst>
              <a:ext uri="{FF2B5EF4-FFF2-40B4-BE49-F238E27FC236}">
                <a16:creationId xmlns:a16="http://schemas.microsoft.com/office/drawing/2014/main" id="{751FA7F4-65DE-483A-A6F5-98A128928FA8}"/>
              </a:ext>
            </a:extLst>
          </p:cNvPr>
          <p:cNvSpPr/>
          <p:nvPr/>
        </p:nvSpPr>
        <p:spPr>
          <a:xfrm rot="19692722">
            <a:off x="2924158" y="2137160"/>
            <a:ext cx="4206220" cy="2304937"/>
          </a:xfrm>
          <a:prstGeom prst="parallelogram">
            <a:avLst>
              <a:gd name="adj" fmla="val 644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C446D55-6354-4905-8AC1-FCD2D751A4F6}"/>
              </a:ext>
            </a:extLst>
          </p:cNvPr>
          <p:cNvCxnSpPr>
            <a:cxnSpLocks/>
          </p:cNvCxnSpPr>
          <p:nvPr/>
        </p:nvCxnSpPr>
        <p:spPr>
          <a:xfrm flipH="1" flipV="1">
            <a:off x="2882226" y="1849430"/>
            <a:ext cx="4004863" cy="258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56A99BC3-207E-40E9-B044-CDA90D0282F5}"/>
              </a:ext>
            </a:extLst>
          </p:cNvPr>
          <p:cNvCxnSpPr>
            <a:cxnSpLocks/>
          </p:cNvCxnSpPr>
          <p:nvPr/>
        </p:nvCxnSpPr>
        <p:spPr>
          <a:xfrm flipH="1" flipV="1">
            <a:off x="3861658" y="831273"/>
            <a:ext cx="4296243" cy="438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6E4DC68-356C-4679-9214-4C2F8D9690D2}"/>
              </a:ext>
            </a:extLst>
          </p:cNvPr>
          <p:cNvCxnSpPr>
            <a:cxnSpLocks/>
          </p:cNvCxnSpPr>
          <p:nvPr/>
        </p:nvCxnSpPr>
        <p:spPr>
          <a:xfrm flipV="1">
            <a:off x="3472070" y="2372140"/>
            <a:ext cx="3325672" cy="17955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CFF625-D27A-408F-A6D7-9189F210704E}"/>
              </a:ext>
            </a:extLst>
          </p:cNvPr>
          <p:cNvCxnSpPr>
            <a:cxnSpLocks/>
          </p:cNvCxnSpPr>
          <p:nvPr/>
        </p:nvCxnSpPr>
        <p:spPr>
          <a:xfrm>
            <a:off x="5027268" y="1480898"/>
            <a:ext cx="107638" cy="354167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C5707D5-EAFB-4D19-A4D4-078EB9F5893D}"/>
              </a:ext>
            </a:extLst>
          </p:cNvPr>
          <p:cNvCxnSpPr/>
          <p:nvPr/>
        </p:nvCxnSpPr>
        <p:spPr>
          <a:xfrm flipH="1">
            <a:off x="2900218" y="831273"/>
            <a:ext cx="961440" cy="101815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>
            <a:extLst>
              <a:ext uri="{FF2B5EF4-FFF2-40B4-BE49-F238E27FC236}">
                <a16:creationId xmlns:a16="http://schemas.microsoft.com/office/drawing/2014/main" id="{35E02CAA-B0F5-496C-A339-C59093236955}"/>
              </a:ext>
            </a:extLst>
          </p:cNvPr>
          <p:cNvSpPr/>
          <p:nvPr/>
        </p:nvSpPr>
        <p:spPr>
          <a:xfrm>
            <a:off x="5570632" y="2589665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CFC5AEB-A922-4190-93EF-17A43DCA44BC}"/>
              </a:ext>
            </a:extLst>
          </p:cNvPr>
          <p:cNvSpPr txBox="1"/>
          <p:nvPr/>
        </p:nvSpPr>
        <p:spPr>
          <a:xfrm>
            <a:off x="5622059" y="2322699"/>
            <a:ext cx="185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P=(X,Y)</a:t>
            </a:r>
            <a:endParaRPr lang="zh-TW" altLang="en-US" dirty="0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6B696C95-5F8D-4D61-B616-04AD69E39D94}"/>
              </a:ext>
            </a:extLst>
          </p:cNvPr>
          <p:cNvSpPr/>
          <p:nvPr/>
        </p:nvSpPr>
        <p:spPr>
          <a:xfrm>
            <a:off x="3828223" y="806192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/>
              <p:nvPr/>
            </p:nvSpPr>
            <p:spPr>
              <a:xfrm>
                <a:off x="3508870" y="402878"/>
                <a:ext cx="1713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70" y="402878"/>
                <a:ext cx="17134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橢圓 95">
            <a:extLst>
              <a:ext uri="{FF2B5EF4-FFF2-40B4-BE49-F238E27FC236}">
                <a16:creationId xmlns:a16="http://schemas.microsoft.com/office/drawing/2014/main" id="{AE7F996F-BF13-4437-B87C-88BF8C919A3B}"/>
              </a:ext>
            </a:extLst>
          </p:cNvPr>
          <p:cNvSpPr/>
          <p:nvPr/>
        </p:nvSpPr>
        <p:spPr>
          <a:xfrm>
            <a:off x="5032052" y="3218716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5F705CE-7FF6-4936-9738-E6D764DBBD6A}"/>
              </a:ext>
            </a:extLst>
          </p:cNvPr>
          <p:cNvCxnSpPr/>
          <p:nvPr/>
        </p:nvCxnSpPr>
        <p:spPr>
          <a:xfrm flipH="1">
            <a:off x="3861658" y="1202155"/>
            <a:ext cx="2335942" cy="143869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F0EF5610-8758-4F50-AA4D-FEE4FAB73AC6}"/>
              </a:ext>
            </a:extLst>
          </p:cNvPr>
          <p:cNvCxnSpPr>
            <a:cxnSpLocks/>
          </p:cNvCxnSpPr>
          <p:nvPr/>
        </p:nvCxnSpPr>
        <p:spPr>
          <a:xfrm flipH="1">
            <a:off x="3847164" y="2640848"/>
            <a:ext cx="32486" cy="273625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1384CCD-FB3E-4997-BE84-92FDDB74F97A}"/>
              </a:ext>
            </a:extLst>
          </p:cNvPr>
          <p:cNvSpPr txBox="1"/>
          <p:nvPr/>
        </p:nvSpPr>
        <p:spPr>
          <a:xfrm>
            <a:off x="8180158" y="516597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相機座標系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C6FDA11-65B8-4B50-9452-66B73E950DE7}"/>
              </a:ext>
            </a:extLst>
          </p:cNvPr>
          <p:cNvSpPr/>
          <p:nvPr/>
        </p:nvSpPr>
        <p:spPr>
          <a:xfrm rot="20834105">
            <a:off x="3002525" y="29352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像素座標系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3F4E42E-80EF-4EAA-8F12-AF57CCD4B2CE}"/>
              </a:ext>
            </a:extLst>
          </p:cNvPr>
          <p:cNvSpPr/>
          <p:nvPr/>
        </p:nvSpPr>
        <p:spPr>
          <a:xfrm rot="19360028">
            <a:off x="4535249" y="33164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圖像座標系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7F3CF0E-5054-48D7-AD54-56CE89A0C010}"/>
              </a:ext>
            </a:extLst>
          </p:cNvPr>
          <p:cNvSpPr/>
          <p:nvPr/>
        </p:nvSpPr>
        <p:spPr>
          <a:xfrm>
            <a:off x="2057056" y="22497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世界座標系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/>
              <p:nvPr/>
            </p:nvSpPr>
            <p:spPr>
              <a:xfrm rot="19768918">
                <a:off x="6691625" y="2152181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8918">
                <a:off x="6691625" y="2152181"/>
                <a:ext cx="4315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/>
              <p:nvPr/>
            </p:nvSpPr>
            <p:spPr>
              <a:xfrm>
                <a:off x="4950400" y="50716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00" y="5071604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/>
              <p:nvPr/>
            </p:nvSpPr>
            <p:spPr>
              <a:xfrm rot="18748389">
                <a:off x="9191405" y="3982992"/>
                <a:ext cx="496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8389">
                <a:off x="9191405" y="3982992"/>
                <a:ext cx="49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/>
              <p:nvPr/>
            </p:nvSpPr>
            <p:spPr>
              <a:xfrm rot="18606493">
                <a:off x="6658279" y="4584136"/>
                <a:ext cx="486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6493">
                <a:off x="6658279" y="4584136"/>
                <a:ext cx="486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/>
              <p:nvPr/>
            </p:nvSpPr>
            <p:spPr>
              <a:xfrm>
                <a:off x="7903993" y="6488668"/>
                <a:ext cx="458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93" y="6488668"/>
                <a:ext cx="458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A236F05E-4B7F-433E-9682-346DBB627939}"/>
              </a:ext>
            </a:extLst>
          </p:cNvPr>
          <p:cNvCxnSpPr>
            <a:cxnSpLocks/>
          </p:cNvCxnSpPr>
          <p:nvPr/>
        </p:nvCxnSpPr>
        <p:spPr>
          <a:xfrm flipV="1">
            <a:off x="1710751" y="717151"/>
            <a:ext cx="3201781" cy="179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/>
              <p:nvPr/>
            </p:nvSpPr>
            <p:spPr>
              <a:xfrm rot="19169451">
                <a:off x="6112106" y="902083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𝑈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9451">
                <a:off x="6112106" y="902083"/>
                <a:ext cx="4632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/>
              <p:nvPr/>
            </p:nvSpPr>
            <p:spPr>
              <a:xfrm>
                <a:off x="3575698" y="5403364"/>
                <a:ext cx="451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𝑉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98" y="5403364"/>
                <a:ext cx="4516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橢圓 123">
            <a:extLst>
              <a:ext uri="{FF2B5EF4-FFF2-40B4-BE49-F238E27FC236}">
                <a16:creationId xmlns:a16="http://schemas.microsoft.com/office/drawing/2014/main" id="{941AB715-9E10-44A2-ACE1-16811C4AB2C2}"/>
              </a:ext>
            </a:extLst>
          </p:cNvPr>
          <p:cNvSpPr/>
          <p:nvPr/>
        </p:nvSpPr>
        <p:spPr>
          <a:xfrm>
            <a:off x="3831610" y="2584735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EC00E8F-11EC-4CAF-800C-21FE263F547D}"/>
              </a:ext>
            </a:extLst>
          </p:cNvPr>
          <p:cNvSpPr/>
          <p:nvPr/>
        </p:nvSpPr>
        <p:spPr>
          <a:xfrm>
            <a:off x="9439421" y="4878314"/>
            <a:ext cx="796806" cy="6152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01D6F8FB-9BF6-4C78-BFD9-5E3C4C5E6FF5}"/>
              </a:ext>
            </a:extLst>
          </p:cNvPr>
          <p:cNvCxnSpPr>
            <a:stCxn id="125" idx="4"/>
          </p:cNvCxnSpPr>
          <p:nvPr/>
        </p:nvCxnSpPr>
        <p:spPr>
          <a:xfrm flipH="1">
            <a:off x="9228651" y="5493576"/>
            <a:ext cx="609173" cy="36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D8F3FE5-A0F1-46D7-8A66-ACC212BAE339}"/>
              </a:ext>
            </a:extLst>
          </p:cNvPr>
          <p:cNvCxnSpPr/>
          <p:nvPr/>
        </p:nvCxnSpPr>
        <p:spPr>
          <a:xfrm>
            <a:off x="9837824" y="5540344"/>
            <a:ext cx="0" cy="6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3BC9AF94-A63E-4AB0-9016-AC0478F77BF9}"/>
              </a:ext>
            </a:extLst>
          </p:cNvPr>
          <p:cNvCxnSpPr>
            <a:cxnSpLocks/>
          </p:cNvCxnSpPr>
          <p:nvPr/>
        </p:nvCxnSpPr>
        <p:spPr>
          <a:xfrm>
            <a:off x="9837824" y="5515485"/>
            <a:ext cx="609173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8B7816B6-7ECE-47D3-8F6D-BD3386A269CB}"/>
              </a:ext>
            </a:extLst>
          </p:cNvPr>
          <p:cNvCxnSpPr/>
          <p:nvPr/>
        </p:nvCxnSpPr>
        <p:spPr>
          <a:xfrm flipH="1">
            <a:off x="9227389" y="6126389"/>
            <a:ext cx="609173" cy="36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E230A16C-E27D-449F-AA7E-71A694716A8A}"/>
              </a:ext>
            </a:extLst>
          </p:cNvPr>
          <p:cNvCxnSpPr>
            <a:cxnSpLocks/>
          </p:cNvCxnSpPr>
          <p:nvPr/>
        </p:nvCxnSpPr>
        <p:spPr>
          <a:xfrm flipH="1" flipV="1">
            <a:off x="9837741" y="6133618"/>
            <a:ext cx="609337" cy="32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D693060E-0A8E-4EE6-9394-4E5D9341C190}"/>
                  </a:ext>
                </a:extLst>
              </p:cNvPr>
              <p:cNvSpPr/>
              <p:nvPr/>
            </p:nvSpPr>
            <p:spPr>
              <a:xfrm>
                <a:off x="1970051" y="1893917"/>
                <a:ext cx="1617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zh-TW" alt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D693060E-0A8E-4EE6-9394-4E5D9341C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51" y="1893917"/>
                <a:ext cx="1617494" cy="369332"/>
              </a:xfrm>
              <a:prstGeom prst="rect">
                <a:avLst/>
              </a:prstGeom>
              <a:blipFill>
                <a:blip r:embed="rId10"/>
                <a:stretch>
                  <a:fillRect l="-300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橢圓 136">
            <a:extLst>
              <a:ext uri="{FF2B5EF4-FFF2-40B4-BE49-F238E27FC236}">
                <a16:creationId xmlns:a16="http://schemas.microsoft.com/office/drawing/2014/main" id="{77E45980-800E-4FB1-8CF3-40A04A905EB5}"/>
              </a:ext>
            </a:extLst>
          </p:cNvPr>
          <p:cNvSpPr/>
          <p:nvPr/>
        </p:nvSpPr>
        <p:spPr>
          <a:xfrm>
            <a:off x="2875413" y="1805301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2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D29FD94-9921-4D50-B564-6DA0CCEAC26B}"/>
              </a:ext>
            </a:extLst>
          </p:cNvPr>
          <p:cNvCxnSpPr>
            <a:cxnSpLocks/>
          </p:cNvCxnSpPr>
          <p:nvPr/>
        </p:nvCxnSpPr>
        <p:spPr>
          <a:xfrm>
            <a:off x="2743202" y="1884218"/>
            <a:ext cx="0" cy="30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868588B-A977-4ABA-B2F5-46805147EC0F}"/>
              </a:ext>
            </a:extLst>
          </p:cNvPr>
          <p:cNvCxnSpPr>
            <a:cxnSpLocks/>
          </p:cNvCxnSpPr>
          <p:nvPr/>
        </p:nvCxnSpPr>
        <p:spPr>
          <a:xfrm>
            <a:off x="2743202" y="1884218"/>
            <a:ext cx="324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AE05F5-58CC-4B9A-9ACE-2C330CB48B65}"/>
              </a:ext>
            </a:extLst>
          </p:cNvPr>
          <p:cNvCxnSpPr>
            <a:cxnSpLocks/>
          </p:cNvCxnSpPr>
          <p:nvPr/>
        </p:nvCxnSpPr>
        <p:spPr>
          <a:xfrm>
            <a:off x="3311236" y="2444173"/>
            <a:ext cx="0" cy="196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9F7EDEA-CF71-4035-B9DA-EAC75DECEA6E}"/>
              </a:ext>
            </a:extLst>
          </p:cNvPr>
          <p:cNvCxnSpPr>
            <a:cxnSpLocks/>
          </p:cNvCxnSpPr>
          <p:nvPr/>
        </p:nvCxnSpPr>
        <p:spPr>
          <a:xfrm>
            <a:off x="3311236" y="2444173"/>
            <a:ext cx="179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0CFF3F96-9509-493B-A458-B1BFD9921B4B}"/>
              </a:ext>
            </a:extLst>
          </p:cNvPr>
          <p:cNvSpPr/>
          <p:nvPr/>
        </p:nvSpPr>
        <p:spPr>
          <a:xfrm>
            <a:off x="4522895" y="3073110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0FBD1E-D10E-4C6C-BE69-06C9E7C3241B}"/>
              </a:ext>
            </a:extLst>
          </p:cNvPr>
          <p:cNvSpPr txBox="1"/>
          <p:nvPr/>
        </p:nvSpPr>
        <p:spPr>
          <a:xfrm>
            <a:off x="6410036" y="1670526"/>
            <a:ext cx="117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Pixel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30294A-5C73-4C45-85C4-05C7F6C3757A}"/>
              </a:ext>
            </a:extLst>
          </p:cNvPr>
          <p:cNvSpPr/>
          <p:nvPr/>
        </p:nvSpPr>
        <p:spPr>
          <a:xfrm>
            <a:off x="6410036" y="224058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6E5309-2746-4DAE-8D36-673882F920FE}"/>
              </a:ext>
            </a:extLst>
          </p:cNvPr>
          <p:cNvSpPr txBox="1"/>
          <p:nvPr/>
        </p:nvSpPr>
        <p:spPr>
          <a:xfrm>
            <a:off x="3070476" y="2474950"/>
            <a:ext cx="10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圖像座標系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F3DC00-4507-4616-9C0D-E48233F0E2FF}"/>
              </a:ext>
            </a:extLst>
          </p:cNvPr>
          <p:cNvSpPr txBox="1"/>
          <p:nvPr/>
        </p:nvSpPr>
        <p:spPr>
          <a:xfrm>
            <a:off x="1880253" y="1287904"/>
            <a:ext cx="10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像素座標系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704B6F-30EF-487F-A9AD-FB00820BC975}"/>
              </a:ext>
            </a:extLst>
          </p:cNvPr>
          <p:cNvSpPr txBox="1"/>
          <p:nvPr/>
        </p:nvSpPr>
        <p:spPr>
          <a:xfrm>
            <a:off x="4522895" y="3225996"/>
            <a:ext cx="73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CB781D-9F5C-4052-8938-52A89E4B5471}"/>
              </a:ext>
            </a:extLst>
          </p:cNvPr>
          <p:cNvSpPr/>
          <p:nvPr/>
        </p:nvSpPr>
        <p:spPr>
          <a:xfrm>
            <a:off x="2024954" y="1522140"/>
            <a:ext cx="79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O(U,V)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34E8E8-2423-45D1-84F8-B9E7842350AA}"/>
              </a:ext>
            </a:extLst>
          </p:cNvPr>
          <p:cNvSpPr/>
          <p:nvPr/>
        </p:nvSpPr>
        <p:spPr>
          <a:xfrm>
            <a:off x="5978302" y="169955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46DDA5-DF41-4DC4-AB39-4F4170DFD5AB}"/>
              </a:ext>
            </a:extLst>
          </p:cNvPr>
          <p:cNvSpPr/>
          <p:nvPr/>
        </p:nvSpPr>
        <p:spPr>
          <a:xfrm>
            <a:off x="2577131" y="512493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7906C8-CB1B-468D-B524-565C4D98602B}"/>
              </a:ext>
            </a:extLst>
          </p:cNvPr>
          <p:cNvSpPr/>
          <p:nvPr/>
        </p:nvSpPr>
        <p:spPr>
          <a:xfrm>
            <a:off x="5296611" y="22595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2B441C-08E3-48B2-A175-59441FAE4518}"/>
              </a:ext>
            </a:extLst>
          </p:cNvPr>
          <p:cNvSpPr/>
          <p:nvPr/>
        </p:nvSpPr>
        <p:spPr>
          <a:xfrm>
            <a:off x="3119225" y="448238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DFCB4F-D77E-47BA-B5F2-1B4EA7B235E8}"/>
              </a:ext>
            </a:extLst>
          </p:cNvPr>
          <p:cNvSpPr/>
          <p:nvPr/>
        </p:nvSpPr>
        <p:spPr>
          <a:xfrm>
            <a:off x="2974678" y="2102398"/>
            <a:ext cx="103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O(U1,V1)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C8F54B8-3A0F-42BC-B64A-64D4F0356DB2}"/>
              </a:ext>
            </a:extLst>
          </p:cNvPr>
          <p:cNvCxnSpPr/>
          <p:nvPr/>
        </p:nvCxnSpPr>
        <p:spPr>
          <a:xfrm flipV="1">
            <a:off x="3311236" y="1855192"/>
            <a:ext cx="23043" cy="588980"/>
          </a:xfrm>
          <a:prstGeom prst="line">
            <a:avLst/>
          </a:prstGeom>
          <a:ln w="31750" cmpd="tri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522FFC-DDDD-400C-852B-AE38034D8DB2}"/>
              </a:ext>
            </a:extLst>
          </p:cNvPr>
          <p:cNvSpPr/>
          <p:nvPr/>
        </p:nvSpPr>
        <p:spPr>
          <a:xfrm>
            <a:off x="3282852" y="1801589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8E98D80-8237-41B0-822F-B0265B222CC1}"/>
              </a:ext>
            </a:extLst>
          </p:cNvPr>
          <p:cNvCxnSpPr>
            <a:cxnSpLocks/>
          </p:cNvCxnSpPr>
          <p:nvPr/>
        </p:nvCxnSpPr>
        <p:spPr>
          <a:xfrm flipV="1">
            <a:off x="4580403" y="1832365"/>
            <a:ext cx="22998" cy="1244147"/>
          </a:xfrm>
          <a:prstGeom prst="line">
            <a:avLst/>
          </a:prstGeom>
          <a:ln w="31750" cmpd="tri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4B0B8BD-A51E-4A63-A710-241E9F7312D1}"/>
              </a:ext>
            </a:extLst>
          </p:cNvPr>
          <p:cNvSpPr/>
          <p:nvPr/>
        </p:nvSpPr>
        <p:spPr>
          <a:xfrm>
            <a:off x="4555067" y="1793952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E8A7B3F-17CC-43E8-BCB2-CFE8E5F95666}"/>
              </a:ext>
            </a:extLst>
          </p:cNvPr>
          <p:cNvCxnSpPr>
            <a:cxnSpLocks/>
          </p:cNvCxnSpPr>
          <p:nvPr/>
        </p:nvCxnSpPr>
        <p:spPr>
          <a:xfrm flipV="1">
            <a:off x="2703545" y="3153818"/>
            <a:ext cx="1870729" cy="12960"/>
          </a:xfrm>
          <a:prstGeom prst="line">
            <a:avLst/>
          </a:prstGeom>
          <a:ln w="31750" cmpd="tri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39CCFB28-38EB-4732-AC36-BD3E5A5998D9}"/>
              </a:ext>
            </a:extLst>
          </p:cNvPr>
          <p:cNvSpPr/>
          <p:nvPr/>
        </p:nvSpPr>
        <p:spPr>
          <a:xfrm>
            <a:off x="2632393" y="3123630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C745CFD-D525-43D5-8BB2-02A6002A2597}"/>
              </a:ext>
            </a:extLst>
          </p:cNvPr>
          <p:cNvCxnSpPr>
            <a:cxnSpLocks/>
          </p:cNvCxnSpPr>
          <p:nvPr/>
        </p:nvCxnSpPr>
        <p:spPr>
          <a:xfrm>
            <a:off x="2705135" y="2457223"/>
            <a:ext cx="600697" cy="0"/>
          </a:xfrm>
          <a:prstGeom prst="line">
            <a:avLst/>
          </a:prstGeom>
          <a:ln w="31750" cmpd="tri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44FC93F-72E2-4626-95B4-F46E684BDC37}"/>
              </a:ext>
            </a:extLst>
          </p:cNvPr>
          <p:cNvSpPr/>
          <p:nvPr/>
        </p:nvSpPr>
        <p:spPr>
          <a:xfrm>
            <a:off x="2652118" y="2406040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17759" y="1699076"/>
            <a:ext cx="6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50020" y="1620700"/>
                <a:ext cx="50103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20" y="1620700"/>
                <a:ext cx="501035" cy="56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 rot="16200000">
            <a:off x="2499290" y="1976766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 rot="16200000">
                <a:off x="2550237" y="2572784"/>
                <a:ext cx="504433" cy="61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50237" y="2572784"/>
                <a:ext cx="504433" cy="613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4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36E0E23-4AC4-4E8D-96B0-AE6C409B41FC}"/>
              </a:ext>
            </a:extLst>
          </p:cNvPr>
          <p:cNvCxnSpPr>
            <a:cxnSpLocks/>
          </p:cNvCxnSpPr>
          <p:nvPr/>
        </p:nvCxnSpPr>
        <p:spPr>
          <a:xfrm flipV="1">
            <a:off x="8147297" y="4304145"/>
            <a:ext cx="1126012" cy="9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0996BD4-2604-4A1D-BE77-452BD14D7B26}"/>
              </a:ext>
            </a:extLst>
          </p:cNvPr>
          <p:cNvCxnSpPr>
            <a:cxnSpLocks/>
          </p:cNvCxnSpPr>
          <p:nvPr/>
        </p:nvCxnSpPr>
        <p:spPr>
          <a:xfrm flipH="1">
            <a:off x="8157901" y="5220955"/>
            <a:ext cx="1" cy="127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平行四邊形 100">
            <a:extLst>
              <a:ext uri="{FF2B5EF4-FFF2-40B4-BE49-F238E27FC236}">
                <a16:creationId xmlns:a16="http://schemas.microsoft.com/office/drawing/2014/main" id="{751FA7F4-65DE-483A-A6F5-98A128928FA8}"/>
              </a:ext>
            </a:extLst>
          </p:cNvPr>
          <p:cNvSpPr/>
          <p:nvPr/>
        </p:nvSpPr>
        <p:spPr>
          <a:xfrm rot="19692722">
            <a:off x="2924158" y="2137160"/>
            <a:ext cx="4206220" cy="2304937"/>
          </a:xfrm>
          <a:prstGeom prst="parallelogram">
            <a:avLst>
              <a:gd name="adj" fmla="val 644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6A99BC3-207E-40E9-B044-CDA90D0282F5}"/>
              </a:ext>
            </a:extLst>
          </p:cNvPr>
          <p:cNvCxnSpPr>
            <a:cxnSpLocks/>
          </p:cNvCxnSpPr>
          <p:nvPr/>
        </p:nvCxnSpPr>
        <p:spPr>
          <a:xfrm flipH="1" flipV="1">
            <a:off x="3861658" y="831273"/>
            <a:ext cx="4296243" cy="438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6E4DC68-356C-4679-9214-4C2F8D9690D2}"/>
              </a:ext>
            </a:extLst>
          </p:cNvPr>
          <p:cNvCxnSpPr>
            <a:cxnSpLocks/>
          </p:cNvCxnSpPr>
          <p:nvPr/>
        </p:nvCxnSpPr>
        <p:spPr>
          <a:xfrm flipV="1">
            <a:off x="3472070" y="2372140"/>
            <a:ext cx="3325672" cy="17955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5CFF625-D27A-408F-A6D7-9189F210704E}"/>
              </a:ext>
            </a:extLst>
          </p:cNvPr>
          <p:cNvCxnSpPr>
            <a:cxnSpLocks/>
          </p:cNvCxnSpPr>
          <p:nvPr/>
        </p:nvCxnSpPr>
        <p:spPr>
          <a:xfrm>
            <a:off x="5027268" y="1480898"/>
            <a:ext cx="107638" cy="354167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橢圓 106">
            <a:extLst>
              <a:ext uri="{FF2B5EF4-FFF2-40B4-BE49-F238E27FC236}">
                <a16:creationId xmlns:a16="http://schemas.microsoft.com/office/drawing/2014/main" id="{35E02CAA-B0F5-496C-A339-C59093236955}"/>
              </a:ext>
            </a:extLst>
          </p:cNvPr>
          <p:cNvSpPr/>
          <p:nvPr/>
        </p:nvSpPr>
        <p:spPr>
          <a:xfrm>
            <a:off x="5570632" y="2589665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CFC5AEB-A922-4190-93EF-17A43DCA44BC}"/>
              </a:ext>
            </a:extLst>
          </p:cNvPr>
          <p:cNvSpPr txBox="1"/>
          <p:nvPr/>
        </p:nvSpPr>
        <p:spPr>
          <a:xfrm>
            <a:off x="5622059" y="2322699"/>
            <a:ext cx="185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P=(X,Y)</a:t>
            </a:r>
            <a:endParaRPr lang="zh-TW" altLang="en-US" dirty="0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6B696C95-5F8D-4D61-B616-04AD69E39D94}"/>
              </a:ext>
            </a:extLst>
          </p:cNvPr>
          <p:cNvSpPr/>
          <p:nvPr/>
        </p:nvSpPr>
        <p:spPr>
          <a:xfrm>
            <a:off x="3828223" y="806192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/>
              <p:nvPr/>
            </p:nvSpPr>
            <p:spPr>
              <a:xfrm>
                <a:off x="3508870" y="402878"/>
                <a:ext cx="1713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70" y="402878"/>
                <a:ext cx="17134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橢圓 110">
            <a:extLst>
              <a:ext uri="{FF2B5EF4-FFF2-40B4-BE49-F238E27FC236}">
                <a16:creationId xmlns:a16="http://schemas.microsoft.com/office/drawing/2014/main" id="{AE7F996F-BF13-4437-B87C-88BF8C919A3B}"/>
              </a:ext>
            </a:extLst>
          </p:cNvPr>
          <p:cNvSpPr/>
          <p:nvPr/>
        </p:nvSpPr>
        <p:spPr>
          <a:xfrm>
            <a:off x="5032052" y="3218716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5F705CE-7FF6-4936-9738-E6D764DBBD6A}"/>
              </a:ext>
            </a:extLst>
          </p:cNvPr>
          <p:cNvCxnSpPr/>
          <p:nvPr/>
        </p:nvCxnSpPr>
        <p:spPr>
          <a:xfrm flipH="1">
            <a:off x="3861658" y="1202155"/>
            <a:ext cx="2335942" cy="143869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F0EF5610-8758-4F50-AA4D-FEE4FAB73AC6}"/>
              </a:ext>
            </a:extLst>
          </p:cNvPr>
          <p:cNvCxnSpPr>
            <a:cxnSpLocks/>
          </p:cNvCxnSpPr>
          <p:nvPr/>
        </p:nvCxnSpPr>
        <p:spPr>
          <a:xfrm flipH="1">
            <a:off x="3847164" y="2640848"/>
            <a:ext cx="32486" cy="273625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1384CCD-FB3E-4997-BE84-92FDDB74F97A}"/>
              </a:ext>
            </a:extLst>
          </p:cNvPr>
          <p:cNvSpPr txBox="1"/>
          <p:nvPr/>
        </p:nvSpPr>
        <p:spPr>
          <a:xfrm>
            <a:off x="8180158" y="516597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相機座標系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/>
              <p:nvPr/>
            </p:nvSpPr>
            <p:spPr>
              <a:xfrm rot="19768918">
                <a:off x="6691625" y="2152181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8918">
                <a:off x="6691625" y="2152181"/>
                <a:ext cx="4315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/>
              <p:nvPr/>
            </p:nvSpPr>
            <p:spPr>
              <a:xfrm>
                <a:off x="4950400" y="50716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00" y="5071604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/>
              <p:nvPr/>
            </p:nvSpPr>
            <p:spPr>
              <a:xfrm rot="18748389">
                <a:off x="9191405" y="3982992"/>
                <a:ext cx="496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8389">
                <a:off x="9191405" y="3982992"/>
                <a:ext cx="49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/>
              <p:nvPr/>
            </p:nvSpPr>
            <p:spPr>
              <a:xfrm rot="18606493">
                <a:off x="2202116" y="1348581"/>
                <a:ext cx="486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6493">
                <a:off x="2202116" y="1348581"/>
                <a:ext cx="486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/>
              <p:nvPr/>
            </p:nvSpPr>
            <p:spPr>
              <a:xfrm>
                <a:off x="7903993" y="6488668"/>
                <a:ext cx="458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93" y="6488668"/>
                <a:ext cx="458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/>
              <p:nvPr/>
            </p:nvSpPr>
            <p:spPr>
              <a:xfrm rot="19169451">
                <a:off x="6112106" y="902083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𝑈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9451">
                <a:off x="6112106" y="902083"/>
                <a:ext cx="4632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/>
              <p:nvPr/>
            </p:nvSpPr>
            <p:spPr>
              <a:xfrm>
                <a:off x="3575698" y="5403364"/>
                <a:ext cx="451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𝑉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98" y="5403364"/>
                <a:ext cx="4516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橢圓 125">
            <a:extLst>
              <a:ext uri="{FF2B5EF4-FFF2-40B4-BE49-F238E27FC236}">
                <a16:creationId xmlns:a16="http://schemas.microsoft.com/office/drawing/2014/main" id="{941AB715-9E10-44A2-ACE1-16811C4AB2C2}"/>
              </a:ext>
            </a:extLst>
          </p:cNvPr>
          <p:cNvSpPr/>
          <p:nvPr/>
        </p:nvSpPr>
        <p:spPr>
          <a:xfrm>
            <a:off x="3831610" y="2584735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7E45980-800E-4FB1-8CF3-40A04A905EB5}"/>
              </a:ext>
            </a:extLst>
          </p:cNvPr>
          <p:cNvSpPr/>
          <p:nvPr/>
        </p:nvSpPr>
        <p:spPr>
          <a:xfrm>
            <a:off x="2875413" y="1805301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接點 135"/>
          <p:cNvCxnSpPr>
            <a:stCxn id="134" idx="6"/>
          </p:cNvCxnSpPr>
          <p:nvPr/>
        </p:nvCxnSpPr>
        <p:spPr>
          <a:xfrm flipV="1">
            <a:off x="2978267" y="1643974"/>
            <a:ext cx="757154" cy="21251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stCxn id="109" idx="4"/>
          </p:cNvCxnSpPr>
          <p:nvPr/>
        </p:nvCxnSpPr>
        <p:spPr>
          <a:xfrm flipH="1">
            <a:off x="3735421" y="908558"/>
            <a:ext cx="144229" cy="73541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735421" y="1643974"/>
            <a:ext cx="4411876" cy="357698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5E5F573-656F-44D2-AA3F-283A65D9351C}"/>
              </a:ext>
            </a:extLst>
          </p:cNvPr>
          <p:cNvCxnSpPr>
            <a:cxnSpLocks/>
          </p:cNvCxnSpPr>
          <p:nvPr/>
        </p:nvCxnSpPr>
        <p:spPr>
          <a:xfrm flipH="1" flipV="1">
            <a:off x="2698123" y="1712132"/>
            <a:ext cx="5459780" cy="350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5512119" y="2687102"/>
            <a:ext cx="109940" cy="41809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>
            <a:stCxn id="111" idx="6"/>
          </p:cNvCxnSpPr>
          <p:nvPr/>
        </p:nvCxnSpPr>
        <p:spPr>
          <a:xfrm flipV="1">
            <a:off x="5134906" y="3105197"/>
            <a:ext cx="377213" cy="164702"/>
          </a:xfrm>
          <a:prstGeom prst="line">
            <a:avLst/>
          </a:prstGeom>
          <a:ln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3476919" y="12962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/>
              <p:cNvSpPr/>
              <p:nvPr/>
            </p:nvSpPr>
            <p:spPr>
              <a:xfrm>
                <a:off x="2559358" y="1853472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4" name="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58" y="1853472"/>
                <a:ext cx="4443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/>
              <p:cNvSpPr/>
              <p:nvPr/>
            </p:nvSpPr>
            <p:spPr>
              <a:xfrm>
                <a:off x="5319032" y="3077847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032" y="3077847"/>
                <a:ext cx="4315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/>
              <p:nvPr/>
            </p:nvSpPr>
            <p:spPr>
              <a:xfrm>
                <a:off x="5794015" y="4105957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15" y="4105957"/>
                <a:ext cx="43152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/>
              <p:cNvSpPr/>
              <p:nvPr/>
            </p:nvSpPr>
            <p:spPr>
              <a:xfrm>
                <a:off x="7704657" y="5165976"/>
                <a:ext cx="502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7" name="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57" y="5165976"/>
                <a:ext cx="5024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/>
              <p:nvPr/>
            </p:nvSpPr>
            <p:spPr>
              <a:xfrm>
                <a:off x="4755167" y="3296870"/>
                <a:ext cx="45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67" y="3296870"/>
                <a:ext cx="45076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6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36E0E23-4AC4-4E8D-96B0-AE6C409B41FC}"/>
              </a:ext>
            </a:extLst>
          </p:cNvPr>
          <p:cNvCxnSpPr>
            <a:cxnSpLocks/>
          </p:cNvCxnSpPr>
          <p:nvPr/>
        </p:nvCxnSpPr>
        <p:spPr>
          <a:xfrm flipV="1">
            <a:off x="10225479" y="4054763"/>
            <a:ext cx="1126012" cy="9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5E5F573-656F-44D2-AA3F-283A65D9351C}"/>
              </a:ext>
            </a:extLst>
          </p:cNvPr>
          <p:cNvCxnSpPr>
            <a:cxnSpLocks/>
          </p:cNvCxnSpPr>
          <p:nvPr/>
        </p:nvCxnSpPr>
        <p:spPr>
          <a:xfrm flipH="1" flipV="1">
            <a:off x="8979765" y="4180384"/>
            <a:ext cx="1256320" cy="79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0996BD4-2604-4A1D-BE77-452BD14D7B26}"/>
              </a:ext>
            </a:extLst>
          </p:cNvPr>
          <p:cNvCxnSpPr>
            <a:cxnSpLocks/>
          </p:cNvCxnSpPr>
          <p:nvPr/>
        </p:nvCxnSpPr>
        <p:spPr>
          <a:xfrm flipH="1">
            <a:off x="10236083" y="4971573"/>
            <a:ext cx="1" cy="127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751FA7F4-65DE-483A-A6F5-98A128928FA8}"/>
              </a:ext>
            </a:extLst>
          </p:cNvPr>
          <p:cNvSpPr/>
          <p:nvPr/>
        </p:nvSpPr>
        <p:spPr>
          <a:xfrm rot="19692722">
            <a:off x="5002340" y="1887778"/>
            <a:ext cx="4206220" cy="2304937"/>
          </a:xfrm>
          <a:prstGeom prst="parallelogram">
            <a:avLst>
              <a:gd name="adj" fmla="val 6440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446D55-6354-4905-8AC1-FCD2D751A4F6}"/>
              </a:ext>
            </a:extLst>
          </p:cNvPr>
          <p:cNvCxnSpPr>
            <a:cxnSpLocks/>
          </p:cNvCxnSpPr>
          <p:nvPr/>
        </p:nvCxnSpPr>
        <p:spPr>
          <a:xfrm flipH="1" flipV="1">
            <a:off x="4960408" y="1600048"/>
            <a:ext cx="4004863" cy="258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99BC3-207E-40E9-B044-CDA90D0282F5}"/>
              </a:ext>
            </a:extLst>
          </p:cNvPr>
          <p:cNvCxnSpPr>
            <a:cxnSpLocks/>
          </p:cNvCxnSpPr>
          <p:nvPr/>
        </p:nvCxnSpPr>
        <p:spPr>
          <a:xfrm flipH="1" flipV="1">
            <a:off x="5939840" y="581891"/>
            <a:ext cx="4296243" cy="438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E4DC68-356C-4679-9214-4C2F8D9690D2}"/>
              </a:ext>
            </a:extLst>
          </p:cNvPr>
          <p:cNvCxnSpPr>
            <a:cxnSpLocks/>
          </p:cNvCxnSpPr>
          <p:nvPr/>
        </p:nvCxnSpPr>
        <p:spPr>
          <a:xfrm flipV="1">
            <a:off x="5550252" y="2122758"/>
            <a:ext cx="3325672" cy="17955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5CFF625-D27A-408F-A6D7-9189F210704E}"/>
              </a:ext>
            </a:extLst>
          </p:cNvPr>
          <p:cNvCxnSpPr>
            <a:cxnSpLocks/>
          </p:cNvCxnSpPr>
          <p:nvPr/>
        </p:nvCxnSpPr>
        <p:spPr>
          <a:xfrm>
            <a:off x="7105450" y="1231516"/>
            <a:ext cx="107638" cy="354167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35E02CAA-B0F5-496C-A339-C59093236955}"/>
              </a:ext>
            </a:extLst>
          </p:cNvPr>
          <p:cNvSpPr/>
          <p:nvPr/>
        </p:nvSpPr>
        <p:spPr>
          <a:xfrm>
            <a:off x="7648814" y="2340283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FC5AEB-A922-4190-93EF-17A43DCA44BC}"/>
              </a:ext>
            </a:extLst>
          </p:cNvPr>
          <p:cNvSpPr txBox="1"/>
          <p:nvPr/>
        </p:nvSpPr>
        <p:spPr>
          <a:xfrm>
            <a:off x="7700241" y="2073317"/>
            <a:ext cx="185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P=(X,Y)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B696C95-5F8D-4D61-B616-04AD69E39D94}"/>
              </a:ext>
            </a:extLst>
          </p:cNvPr>
          <p:cNvSpPr/>
          <p:nvPr/>
        </p:nvSpPr>
        <p:spPr>
          <a:xfrm>
            <a:off x="5906405" y="556810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/>
              <p:nvPr/>
            </p:nvSpPr>
            <p:spPr>
              <a:xfrm>
                <a:off x="5587052" y="153496"/>
                <a:ext cx="1713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zh-TW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C8092B9-E47D-4196-B94A-5A0EFEB7A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52" y="153496"/>
                <a:ext cx="17134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AE7F996F-BF13-4437-B87C-88BF8C919A3B}"/>
              </a:ext>
            </a:extLst>
          </p:cNvPr>
          <p:cNvSpPr/>
          <p:nvPr/>
        </p:nvSpPr>
        <p:spPr>
          <a:xfrm>
            <a:off x="7110234" y="2969334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5F705CE-7FF6-4936-9738-E6D764DBBD6A}"/>
              </a:ext>
            </a:extLst>
          </p:cNvPr>
          <p:cNvCxnSpPr/>
          <p:nvPr/>
        </p:nvCxnSpPr>
        <p:spPr>
          <a:xfrm flipH="1">
            <a:off x="5939840" y="952773"/>
            <a:ext cx="2335942" cy="143869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0EF5610-8758-4F50-AA4D-FEE4FAB73AC6}"/>
              </a:ext>
            </a:extLst>
          </p:cNvPr>
          <p:cNvCxnSpPr>
            <a:cxnSpLocks/>
          </p:cNvCxnSpPr>
          <p:nvPr/>
        </p:nvCxnSpPr>
        <p:spPr>
          <a:xfrm flipH="1">
            <a:off x="5925346" y="2391466"/>
            <a:ext cx="32486" cy="273625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384CCD-FB3E-4997-BE84-92FDDB74F97A}"/>
              </a:ext>
            </a:extLst>
          </p:cNvPr>
          <p:cNvSpPr txBox="1"/>
          <p:nvPr/>
        </p:nvSpPr>
        <p:spPr>
          <a:xfrm>
            <a:off x="10258340" y="4916595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相機座標系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/>
              <p:nvPr/>
            </p:nvSpPr>
            <p:spPr>
              <a:xfrm rot="19768918">
                <a:off x="8769807" y="1902799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B877AEE-4CF0-4A47-9D81-ED22173CB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8918">
                <a:off x="8769807" y="1902799"/>
                <a:ext cx="4315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/>
              <p:nvPr/>
            </p:nvSpPr>
            <p:spPr>
              <a:xfrm>
                <a:off x="7028582" y="4822222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85A64B6-7B64-4B31-BD16-DE547754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82" y="4822222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/>
              <p:nvPr/>
            </p:nvSpPr>
            <p:spPr>
              <a:xfrm rot="18748389">
                <a:off x="11269587" y="3733610"/>
                <a:ext cx="496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73069B-F386-4A00-9399-3F4F46BD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48389">
                <a:off x="11269587" y="3733610"/>
                <a:ext cx="49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/>
              <p:nvPr/>
            </p:nvSpPr>
            <p:spPr>
              <a:xfrm rot="18606493">
                <a:off x="8736461" y="4334754"/>
                <a:ext cx="486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9EF794-7579-412C-A993-9EB802CED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6493">
                <a:off x="8736461" y="4334754"/>
                <a:ext cx="4866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/>
              <p:nvPr/>
            </p:nvSpPr>
            <p:spPr>
              <a:xfrm>
                <a:off x="9982175" y="6239286"/>
                <a:ext cx="458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C015616-B87E-4D0C-88C1-E6E4A1E7A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75" y="6239286"/>
                <a:ext cx="458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236F05E-4B7F-433E-9682-346DBB627939}"/>
              </a:ext>
            </a:extLst>
          </p:cNvPr>
          <p:cNvCxnSpPr>
            <a:cxnSpLocks/>
          </p:cNvCxnSpPr>
          <p:nvPr/>
        </p:nvCxnSpPr>
        <p:spPr>
          <a:xfrm flipV="1">
            <a:off x="3788933" y="467769"/>
            <a:ext cx="3201781" cy="179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/>
              <p:nvPr/>
            </p:nvSpPr>
            <p:spPr>
              <a:xfrm rot="19169451">
                <a:off x="8190288" y="65270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𝑈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ACF3C22-3EAB-47C7-BF1A-DB90B9AA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9451">
                <a:off x="8190288" y="652701"/>
                <a:ext cx="4632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/>
              <p:nvPr/>
            </p:nvSpPr>
            <p:spPr>
              <a:xfrm>
                <a:off x="5653880" y="5153982"/>
                <a:ext cx="451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𝑉</m:t>
                      </m:r>
                    </m:oMath>
                  </m:oMathPara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CD0D4DD-F374-417F-936D-B2F32B1E7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80" y="5153982"/>
                <a:ext cx="4516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941AB715-9E10-44A2-ACE1-16811C4AB2C2}"/>
              </a:ext>
            </a:extLst>
          </p:cNvPr>
          <p:cNvSpPr/>
          <p:nvPr/>
        </p:nvSpPr>
        <p:spPr>
          <a:xfrm>
            <a:off x="5909792" y="2335353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693060E-0A8E-4EE6-9394-4E5D9341C190}"/>
                  </a:ext>
                </a:extLst>
              </p:cNvPr>
              <p:cNvSpPr/>
              <p:nvPr/>
            </p:nvSpPr>
            <p:spPr>
              <a:xfrm>
                <a:off x="4048233" y="1644535"/>
                <a:ext cx="1617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zh-TW" alt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693060E-0A8E-4EE6-9394-4E5D9341C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33" y="1644535"/>
                <a:ext cx="1617494" cy="369332"/>
              </a:xfrm>
              <a:prstGeom prst="rect">
                <a:avLst/>
              </a:prstGeom>
              <a:blipFill>
                <a:blip r:embed="rId10"/>
                <a:stretch>
                  <a:fillRect l="-301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>
            <a:extLst>
              <a:ext uri="{FF2B5EF4-FFF2-40B4-BE49-F238E27FC236}">
                <a16:creationId xmlns:a16="http://schemas.microsoft.com/office/drawing/2014/main" id="{77E45980-800E-4FB1-8CF3-40A04A905EB5}"/>
              </a:ext>
            </a:extLst>
          </p:cNvPr>
          <p:cNvSpPr/>
          <p:nvPr/>
        </p:nvSpPr>
        <p:spPr>
          <a:xfrm>
            <a:off x="4953595" y="1555919"/>
            <a:ext cx="102854" cy="1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 rot="14880313">
            <a:off x="5108248" y="305990"/>
            <a:ext cx="1884378" cy="2196859"/>
          </a:xfrm>
          <a:prstGeom prst="arc">
            <a:avLst>
              <a:gd name="adj1" fmla="val 170854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678626" y="467769"/>
            <a:ext cx="227779" cy="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1121196" y="4364004"/>
            <a:ext cx="850104" cy="54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954024" y="4908536"/>
            <a:ext cx="6813" cy="88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1960837" y="4561604"/>
            <a:ext cx="986369" cy="3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1957431" y="4054763"/>
            <a:ext cx="33454" cy="861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252904" y="4937066"/>
            <a:ext cx="690657" cy="6361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76693" y="4935406"/>
            <a:ext cx="645068" cy="587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169268" y="3328806"/>
            <a:ext cx="1754868" cy="7259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2573517" y="4479656"/>
            <a:ext cx="1735245" cy="89355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 flipV="1">
            <a:off x="4038621" y="3249729"/>
            <a:ext cx="14813" cy="902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098844" y="4145566"/>
            <a:ext cx="645068" cy="587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H="1">
            <a:off x="3358335" y="4134092"/>
            <a:ext cx="690657" cy="6361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2365127" y="1712183"/>
            <a:ext cx="4341091" cy="3195782"/>
          </a:xfrm>
          <a:prstGeom prst="ellipse">
            <a:avLst/>
          </a:prstGeom>
          <a:solidFill>
            <a:schemeClr val="bg1">
              <a:lumMod val="75000"/>
            </a:schemeClr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4482737" y="1050430"/>
            <a:ext cx="2305" cy="203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2654375" y="3084627"/>
            <a:ext cx="1828361" cy="6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482736" y="3084627"/>
            <a:ext cx="1995885" cy="61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395034" y="3102071"/>
            <a:ext cx="95717" cy="1018098"/>
          </a:xfrm>
          <a:prstGeom prst="straightConnector1">
            <a:avLst/>
          </a:prstGeom>
          <a:ln cmpd="sng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11918" y="3084627"/>
            <a:ext cx="2112618" cy="1744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2434" y="2500009"/>
            <a:ext cx="943583" cy="369332"/>
          </a:xfrm>
          <a:prstGeom prst="rect">
            <a:avLst/>
          </a:prstGeom>
          <a:noFill/>
          <a:scene3d>
            <a:camera prst="orthographicFront">
              <a:rot lat="0" lon="6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22610" y="4152520"/>
                <a:ext cx="582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10" y="4152520"/>
                <a:ext cx="5821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669467" y="2899397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67" y="2899397"/>
                <a:ext cx="5773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296562" y="3809651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TW" altLang="en-US" i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2" y="3809651"/>
                <a:ext cx="5084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51982" y="3688997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82" y="3688997"/>
                <a:ext cx="5084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228499" y="672376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99" y="672376"/>
                <a:ext cx="5084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3EF3D1-86BC-4277-99D3-8A075EC81727}"/>
                  </a:ext>
                </a:extLst>
              </p:cNvPr>
              <p:cNvSpPr/>
              <p:nvPr/>
            </p:nvSpPr>
            <p:spPr>
              <a:xfrm>
                <a:off x="5882347" y="1291715"/>
                <a:ext cx="3493777" cy="84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3EF3D1-86BC-4277-99D3-8A075EC81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47" y="1291715"/>
                <a:ext cx="3493777" cy="84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8FF06B-AB11-4651-8D51-6315371C956D}"/>
                  </a:ext>
                </a:extLst>
              </p:cNvPr>
              <p:cNvSpPr/>
              <p:nvPr/>
            </p:nvSpPr>
            <p:spPr>
              <a:xfrm>
                <a:off x="4448303" y="944437"/>
                <a:ext cx="57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8FF06B-AB11-4651-8D51-6315371C9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03" y="944437"/>
                <a:ext cx="5773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11457813">
            <a:off x="4147559" y="2815701"/>
            <a:ext cx="858982" cy="540922"/>
          </a:xfrm>
          <a:prstGeom prst="arc">
            <a:avLst>
              <a:gd name="adj1" fmla="val 17154706"/>
              <a:gd name="adj2" fmla="val 199000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 rot="4394727">
            <a:off x="4056067" y="2814304"/>
            <a:ext cx="1173018" cy="757248"/>
          </a:xfrm>
          <a:prstGeom prst="arc">
            <a:avLst>
              <a:gd name="adj1" fmla="val 16200000"/>
              <a:gd name="adj2" fmla="val 17685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96203" y="326014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zh-TW" altLang="zh-TW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03" y="3260147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44527" y="302371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27" y="3023718"/>
                <a:ext cx="370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8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1077</Words>
  <Application>Microsoft Office PowerPoint</Application>
  <PresentationFormat>寬螢幕</PresentationFormat>
  <Paragraphs>358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謝昕樺</cp:lastModifiedBy>
  <cp:revision>102</cp:revision>
  <dcterms:created xsi:type="dcterms:W3CDTF">2022-10-12T04:47:49Z</dcterms:created>
  <dcterms:modified xsi:type="dcterms:W3CDTF">2022-10-25T15:15:09Z</dcterms:modified>
</cp:coreProperties>
</file>