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F2DF70-1EBF-467E-88D6-6326FBABF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B72B7C5-F91E-4D9A-BBE6-1FDB80CE2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61AFAD-3C0C-4EE5-BCAD-4650705A5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3AF7-DFFB-44DF-82FC-26715B843CDE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8115BF-471F-4904-84E1-FF1C9625C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4FFE18-6D67-4674-AA3E-19362F19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2210-9712-425F-BF50-4BF199B7C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0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A98719-AFAA-4013-9B40-C3803C3C8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134A721-7C08-4772-AC48-DB79F937A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1A3B43-3B9C-4F39-989F-801EF19A7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3AF7-DFFB-44DF-82FC-26715B843CDE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C7D1B6-D72D-44BE-88FE-A6799DD9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7D5D9E-BCC3-4E7A-B30F-0F1F0454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2210-9712-425F-BF50-4BF199B7C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63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13C9A8E-B361-46B9-B7D8-7DE3A9AD4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0EFD1B-832C-475A-9D5B-7FFD46CB0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2B4504-830F-4888-8366-A489B87A1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3AF7-DFFB-44DF-82FC-26715B843CDE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4F199A-BE1C-4FC4-BC27-9D67A04F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EEE3C5-3A1A-4189-87A7-29286696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2210-9712-425F-BF50-4BF199B7C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45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E67ADA-9D39-4672-BEA6-87166D1E5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F8D735-6DCA-4F13-9F07-E16E769B3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82AEDE-8999-4D1E-8309-BBBFECC82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3AF7-DFFB-44DF-82FC-26715B843CDE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53585D-F889-4172-A30C-660DA7DE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B1F2C0-4E87-4454-B58F-2CF15DBF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2210-9712-425F-BF50-4BF199B7C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28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2C620F-10E5-4046-A282-9567B7237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6796F0-AF29-4FD2-86D2-5B02B3DBA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46DD75-147A-4D1A-AC2E-32A5DB706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3AF7-DFFB-44DF-82FC-26715B843CDE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1B3ECE-CFA5-41E7-A460-311E34033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F9CB8D-390B-4AE9-87AC-ACEC05E6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2210-9712-425F-BF50-4BF199B7C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362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651F61-52AB-4DD2-A12E-C00C73F6E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BE5B5B-BC5B-424A-BF9B-770A3D182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8D06421-AB37-4BFA-9B85-E83C4B543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CF9670-5C2A-451D-9B44-792D8CFE2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3AF7-DFFB-44DF-82FC-26715B843CDE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0EC72B-430F-411A-8488-4393E8A4F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27DDF6-0FA3-4E9C-870C-C99CA2BD6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2210-9712-425F-BF50-4BF199B7C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F851B5-DE96-429F-8947-B23F288F6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23AAB6C-BB7F-49FF-8B43-F951A8B1A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4F4230-C601-437F-9746-2E6C11794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349ED5A-6480-4B17-A81A-FAA8E1F0F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B1FAFEC-0890-4939-ABC8-74BF136A0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6BF30FC-9F99-4E47-B632-A484565F8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3AF7-DFFB-44DF-82FC-26715B843CDE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0165AAA-3712-466D-9154-122DD9F1F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190507C-2B31-4CC3-80A9-D45648F57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2210-9712-425F-BF50-4BF199B7C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67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7D3537-E9A9-43D7-AF50-DD090EE1D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7CD187D-B6FA-48F1-8500-B28C0F7C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3AF7-DFFB-44DF-82FC-26715B843CDE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D3F60C8-2304-4E8D-A144-514CEB33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2D36248-B433-4677-B9BB-80C0E83F0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2210-9712-425F-BF50-4BF199B7C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25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EE22BB2-7947-4467-9D4E-E4456FAD0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3AF7-DFFB-44DF-82FC-26715B843CDE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3A9F785-9469-4CE7-A57E-2390BD7EB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C80445-B017-4677-A24B-8030BF474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2210-9712-425F-BF50-4BF199B7C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82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065891-6B40-4D8E-BBA9-3F04C0C1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0E43EB-2118-49C7-9FFE-50E20413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5FF06D5-7099-4E4B-9727-869FAF243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DFD069F-052F-4DCB-A631-819EE7EE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3AF7-DFFB-44DF-82FC-26715B843CDE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A28A06-3D5F-4DD3-8D16-2F71DC4C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F0FFF9-EB42-4DD1-929B-045CF9F6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2210-9712-425F-BF50-4BF199B7C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58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A519DB-F375-4A36-9A83-D434EC5D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0E7AFAD-9C01-4229-83E1-E2C6EFC5B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DEC3F5E-7C87-4EC2-B517-EAC56B1CD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49A6F7-ABC1-4578-912D-0F7FA5BD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3AF7-DFFB-44DF-82FC-26715B843CDE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B7B1CE3-E7B2-4AAB-8857-FBA2F690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79B9E8-1158-40FC-BC3A-F5505464E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2210-9712-425F-BF50-4BF199B7C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03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0C16205-DEFC-4C5C-A9D7-1ED08F4E1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5F5AC9-96FD-4F98-8A12-57325B150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509ED1-B0D6-4534-A2F7-BEDBA2C12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C3AF7-DFFB-44DF-82FC-26715B843CDE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A00D7A-ECAB-4D87-9BFD-42BC85A8D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602284-5B9E-42DA-A430-B4EEF50CF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F2210-9712-425F-BF50-4BF199B7C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2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240345" y="3797390"/>
            <a:ext cx="2787161" cy="1055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捲積特性</a:t>
            </a:r>
          </a:p>
        </p:txBody>
      </p:sp>
      <p:sp>
        <p:nvSpPr>
          <p:cNvPr id="3" name="圓角矩形 2"/>
          <p:cNvSpPr/>
          <p:nvPr/>
        </p:nvSpPr>
        <p:spPr>
          <a:xfrm>
            <a:off x="6639429" y="3797389"/>
            <a:ext cx="2787161" cy="1055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捲積加速運算</a:t>
            </a:r>
          </a:p>
        </p:txBody>
      </p:sp>
      <p:cxnSp>
        <p:nvCxnSpPr>
          <p:cNvPr id="5" name="直線單箭頭接點 4"/>
          <p:cNvCxnSpPr/>
          <p:nvPr/>
        </p:nvCxnSpPr>
        <p:spPr>
          <a:xfrm>
            <a:off x="5159391" y="4324927"/>
            <a:ext cx="1186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16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56A27D7-40D8-4DCA-BDFB-1F7F311EF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659153"/>
              </p:ext>
            </p:extLst>
          </p:nvPr>
        </p:nvGraphicFramePr>
        <p:xfrm>
          <a:off x="136088" y="189585"/>
          <a:ext cx="234037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75">
                  <a:extLst>
                    <a:ext uri="{9D8B030D-6E8A-4147-A177-3AD203B41FA5}">
                      <a16:colId xmlns:a16="http://schemas.microsoft.com/office/drawing/2014/main" val="1088692286"/>
                    </a:ext>
                  </a:extLst>
                </a:gridCol>
                <a:gridCol w="468075">
                  <a:extLst>
                    <a:ext uri="{9D8B030D-6E8A-4147-A177-3AD203B41FA5}">
                      <a16:colId xmlns:a16="http://schemas.microsoft.com/office/drawing/2014/main" val="3184286535"/>
                    </a:ext>
                  </a:extLst>
                </a:gridCol>
                <a:gridCol w="468075">
                  <a:extLst>
                    <a:ext uri="{9D8B030D-6E8A-4147-A177-3AD203B41FA5}">
                      <a16:colId xmlns:a16="http://schemas.microsoft.com/office/drawing/2014/main" val="2206440240"/>
                    </a:ext>
                  </a:extLst>
                </a:gridCol>
                <a:gridCol w="468075">
                  <a:extLst>
                    <a:ext uri="{9D8B030D-6E8A-4147-A177-3AD203B41FA5}">
                      <a16:colId xmlns:a16="http://schemas.microsoft.com/office/drawing/2014/main" val="784876831"/>
                    </a:ext>
                  </a:extLst>
                </a:gridCol>
                <a:gridCol w="468075">
                  <a:extLst>
                    <a:ext uri="{9D8B030D-6E8A-4147-A177-3AD203B41FA5}">
                      <a16:colId xmlns:a16="http://schemas.microsoft.com/office/drawing/2014/main" val="1495323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45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924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94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270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20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80751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5287082-3AEE-4351-8F4C-133B3FBA1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580002"/>
              </p:ext>
            </p:extLst>
          </p:nvPr>
        </p:nvGraphicFramePr>
        <p:xfrm>
          <a:off x="266817" y="311924"/>
          <a:ext cx="234037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75">
                  <a:extLst>
                    <a:ext uri="{9D8B030D-6E8A-4147-A177-3AD203B41FA5}">
                      <a16:colId xmlns:a16="http://schemas.microsoft.com/office/drawing/2014/main" val="1088692286"/>
                    </a:ext>
                  </a:extLst>
                </a:gridCol>
                <a:gridCol w="468075">
                  <a:extLst>
                    <a:ext uri="{9D8B030D-6E8A-4147-A177-3AD203B41FA5}">
                      <a16:colId xmlns:a16="http://schemas.microsoft.com/office/drawing/2014/main" val="3184286535"/>
                    </a:ext>
                  </a:extLst>
                </a:gridCol>
                <a:gridCol w="468075">
                  <a:extLst>
                    <a:ext uri="{9D8B030D-6E8A-4147-A177-3AD203B41FA5}">
                      <a16:colId xmlns:a16="http://schemas.microsoft.com/office/drawing/2014/main" val="2206440240"/>
                    </a:ext>
                  </a:extLst>
                </a:gridCol>
                <a:gridCol w="468075">
                  <a:extLst>
                    <a:ext uri="{9D8B030D-6E8A-4147-A177-3AD203B41FA5}">
                      <a16:colId xmlns:a16="http://schemas.microsoft.com/office/drawing/2014/main" val="784876831"/>
                    </a:ext>
                  </a:extLst>
                </a:gridCol>
                <a:gridCol w="468075">
                  <a:extLst>
                    <a:ext uri="{9D8B030D-6E8A-4147-A177-3AD203B41FA5}">
                      <a16:colId xmlns:a16="http://schemas.microsoft.com/office/drawing/2014/main" val="1495323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45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924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94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270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20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80751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E9A7B7C-C198-47F0-88F5-FA625B6C9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338203"/>
              </p:ext>
            </p:extLst>
          </p:nvPr>
        </p:nvGraphicFramePr>
        <p:xfrm>
          <a:off x="397545" y="434263"/>
          <a:ext cx="234037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75">
                  <a:extLst>
                    <a:ext uri="{9D8B030D-6E8A-4147-A177-3AD203B41FA5}">
                      <a16:colId xmlns:a16="http://schemas.microsoft.com/office/drawing/2014/main" val="1088692286"/>
                    </a:ext>
                  </a:extLst>
                </a:gridCol>
                <a:gridCol w="468075">
                  <a:extLst>
                    <a:ext uri="{9D8B030D-6E8A-4147-A177-3AD203B41FA5}">
                      <a16:colId xmlns:a16="http://schemas.microsoft.com/office/drawing/2014/main" val="3184286535"/>
                    </a:ext>
                  </a:extLst>
                </a:gridCol>
                <a:gridCol w="468075">
                  <a:extLst>
                    <a:ext uri="{9D8B030D-6E8A-4147-A177-3AD203B41FA5}">
                      <a16:colId xmlns:a16="http://schemas.microsoft.com/office/drawing/2014/main" val="2206440240"/>
                    </a:ext>
                  </a:extLst>
                </a:gridCol>
                <a:gridCol w="468075">
                  <a:extLst>
                    <a:ext uri="{9D8B030D-6E8A-4147-A177-3AD203B41FA5}">
                      <a16:colId xmlns:a16="http://schemas.microsoft.com/office/drawing/2014/main" val="784876831"/>
                    </a:ext>
                  </a:extLst>
                </a:gridCol>
                <a:gridCol w="468075">
                  <a:extLst>
                    <a:ext uri="{9D8B030D-6E8A-4147-A177-3AD203B41FA5}">
                      <a16:colId xmlns:a16="http://schemas.microsoft.com/office/drawing/2014/main" val="1495323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45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924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94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270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20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80751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C4924E0-BAAA-47C8-B9CE-86442B6E5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063760"/>
              </p:ext>
            </p:extLst>
          </p:nvPr>
        </p:nvGraphicFramePr>
        <p:xfrm>
          <a:off x="4857695" y="930402"/>
          <a:ext cx="144942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143">
                  <a:extLst>
                    <a:ext uri="{9D8B030D-6E8A-4147-A177-3AD203B41FA5}">
                      <a16:colId xmlns:a16="http://schemas.microsoft.com/office/drawing/2014/main" val="1716278113"/>
                    </a:ext>
                  </a:extLst>
                </a:gridCol>
                <a:gridCol w="483143">
                  <a:extLst>
                    <a:ext uri="{9D8B030D-6E8A-4147-A177-3AD203B41FA5}">
                      <a16:colId xmlns:a16="http://schemas.microsoft.com/office/drawing/2014/main" val="40458368"/>
                    </a:ext>
                  </a:extLst>
                </a:gridCol>
                <a:gridCol w="483143">
                  <a:extLst>
                    <a:ext uri="{9D8B030D-6E8A-4147-A177-3AD203B41FA5}">
                      <a16:colId xmlns:a16="http://schemas.microsoft.com/office/drawing/2014/main" val="819624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165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56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231517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9405D02-642D-48CE-B825-0576CC8F4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716668"/>
              </p:ext>
            </p:extLst>
          </p:nvPr>
        </p:nvGraphicFramePr>
        <p:xfrm>
          <a:off x="4988423" y="1024079"/>
          <a:ext cx="144942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143">
                  <a:extLst>
                    <a:ext uri="{9D8B030D-6E8A-4147-A177-3AD203B41FA5}">
                      <a16:colId xmlns:a16="http://schemas.microsoft.com/office/drawing/2014/main" val="1716278113"/>
                    </a:ext>
                  </a:extLst>
                </a:gridCol>
                <a:gridCol w="483143">
                  <a:extLst>
                    <a:ext uri="{9D8B030D-6E8A-4147-A177-3AD203B41FA5}">
                      <a16:colId xmlns:a16="http://schemas.microsoft.com/office/drawing/2014/main" val="40458368"/>
                    </a:ext>
                  </a:extLst>
                </a:gridCol>
                <a:gridCol w="483143">
                  <a:extLst>
                    <a:ext uri="{9D8B030D-6E8A-4147-A177-3AD203B41FA5}">
                      <a16:colId xmlns:a16="http://schemas.microsoft.com/office/drawing/2014/main" val="819624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165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56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23151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9920765-BF10-4B86-BE77-31D4541C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510495"/>
              </p:ext>
            </p:extLst>
          </p:nvPr>
        </p:nvGraphicFramePr>
        <p:xfrm>
          <a:off x="5119151" y="1117756"/>
          <a:ext cx="144942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143">
                  <a:extLst>
                    <a:ext uri="{9D8B030D-6E8A-4147-A177-3AD203B41FA5}">
                      <a16:colId xmlns:a16="http://schemas.microsoft.com/office/drawing/2014/main" val="1716278113"/>
                    </a:ext>
                  </a:extLst>
                </a:gridCol>
                <a:gridCol w="483143">
                  <a:extLst>
                    <a:ext uri="{9D8B030D-6E8A-4147-A177-3AD203B41FA5}">
                      <a16:colId xmlns:a16="http://schemas.microsoft.com/office/drawing/2014/main" val="40458368"/>
                    </a:ext>
                  </a:extLst>
                </a:gridCol>
                <a:gridCol w="483143">
                  <a:extLst>
                    <a:ext uri="{9D8B030D-6E8A-4147-A177-3AD203B41FA5}">
                      <a16:colId xmlns:a16="http://schemas.microsoft.com/office/drawing/2014/main" val="819624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165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56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231517"/>
                  </a:ext>
                </a:extLst>
              </a:tr>
            </a:tbl>
          </a:graphicData>
        </a:graphic>
      </p:graphicFrame>
      <p:sp>
        <p:nvSpPr>
          <p:cNvPr id="10" name="橢圓 9">
            <a:extLst>
              <a:ext uri="{FF2B5EF4-FFF2-40B4-BE49-F238E27FC236}">
                <a16:creationId xmlns:a16="http://schemas.microsoft.com/office/drawing/2014/main" id="{26E55B27-7A01-4392-9EBD-0CB67AD9EE78}"/>
              </a:ext>
            </a:extLst>
          </p:cNvPr>
          <p:cNvSpPr/>
          <p:nvPr/>
        </p:nvSpPr>
        <p:spPr>
          <a:xfrm>
            <a:off x="3493316" y="928759"/>
            <a:ext cx="1040235" cy="991370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6ECBDA80-1562-4085-B0C8-C470333C53BD}"/>
              </a:ext>
            </a:extLst>
          </p:cNvPr>
          <p:cNvCxnSpPr>
            <a:stCxn id="10" idx="1"/>
            <a:endCxn id="10" idx="5"/>
          </p:cNvCxnSpPr>
          <p:nvPr/>
        </p:nvCxnSpPr>
        <p:spPr>
          <a:xfrm>
            <a:off x="3645655" y="1073942"/>
            <a:ext cx="735557" cy="701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B52BC469-0EEB-4544-A8AE-F2A222E5BC36}"/>
              </a:ext>
            </a:extLst>
          </p:cNvPr>
          <p:cNvCxnSpPr>
            <a:stCxn id="10" idx="7"/>
            <a:endCxn id="10" idx="3"/>
          </p:cNvCxnSpPr>
          <p:nvPr/>
        </p:nvCxnSpPr>
        <p:spPr>
          <a:xfrm flipH="1">
            <a:off x="3645655" y="1073942"/>
            <a:ext cx="735557" cy="701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4E96319-FAD4-4F4A-8839-5E5A5E42E8D2}"/>
              </a:ext>
            </a:extLst>
          </p:cNvPr>
          <p:cNvSpPr txBox="1"/>
          <p:nvPr/>
        </p:nvSpPr>
        <p:spPr>
          <a:xfrm>
            <a:off x="3395674" y="2229959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Convolution</a:t>
            </a:r>
            <a:endParaRPr lang="zh-TW" altLang="en-US" dirty="0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EB83F11F-6EA0-4903-B209-FE6DA8FCC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358951"/>
              </p:ext>
            </p:extLst>
          </p:nvPr>
        </p:nvGraphicFramePr>
        <p:xfrm>
          <a:off x="10406604" y="1283046"/>
          <a:ext cx="138785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617">
                  <a:extLst>
                    <a:ext uri="{9D8B030D-6E8A-4147-A177-3AD203B41FA5}">
                      <a16:colId xmlns:a16="http://schemas.microsoft.com/office/drawing/2014/main" val="1336213637"/>
                    </a:ext>
                  </a:extLst>
                </a:gridCol>
                <a:gridCol w="462617">
                  <a:extLst>
                    <a:ext uri="{9D8B030D-6E8A-4147-A177-3AD203B41FA5}">
                      <a16:colId xmlns:a16="http://schemas.microsoft.com/office/drawing/2014/main" val="2867099626"/>
                    </a:ext>
                  </a:extLst>
                </a:gridCol>
                <a:gridCol w="462617">
                  <a:extLst>
                    <a:ext uri="{9D8B030D-6E8A-4147-A177-3AD203B41FA5}">
                      <a16:colId xmlns:a16="http://schemas.microsoft.com/office/drawing/2014/main" val="326060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00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347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357599"/>
                  </a:ext>
                </a:extLst>
              </a:tr>
            </a:tbl>
          </a:graphicData>
        </a:graphic>
      </p:graphicFrame>
      <p:sp>
        <p:nvSpPr>
          <p:cNvPr id="18" name="文字方塊 17">
            <a:extLst>
              <a:ext uri="{FF2B5EF4-FFF2-40B4-BE49-F238E27FC236}">
                <a16:creationId xmlns:a16="http://schemas.microsoft.com/office/drawing/2014/main" id="{6E0687C9-7BE1-4ADF-91D3-36F0F6B3A3B7}"/>
              </a:ext>
            </a:extLst>
          </p:cNvPr>
          <p:cNvSpPr txBox="1"/>
          <p:nvPr/>
        </p:nvSpPr>
        <p:spPr>
          <a:xfrm>
            <a:off x="1390709" y="2781642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 * 5 * 3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268FEBD-3461-47FB-BAC6-587DD4041802}"/>
              </a:ext>
            </a:extLst>
          </p:cNvPr>
          <p:cNvSpPr txBox="1"/>
          <p:nvPr/>
        </p:nvSpPr>
        <p:spPr>
          <a:xfrm>
            <a:off x="5362194" y="2777446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 * 3 * 3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94CFF84-06C5-4F1E-B7CF-94A179E1545A}"/>
              </a:ext>
            </a:extLst>
          </p:cNvPr>
          <p:cNvSpPr txBox="1"/>
          <p:nvPr/>
        </p:nvSpPr>
        <p:spPr>
          <a:xfrm>
            <a:off x="10740010" y="2777446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 * 3 </a:t>
            </a:r>
            <a:endParaRPr lang="zh-TW" altLang="en-US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1F2FD64-326C-40BD-989D-F00E5D5050A8}"/>
              </a:ext>
            </a:extLst>
          </p:cNvPr>
          <p:cNvCxnSpPr>
            <a:cxnSpLocks/>
          </p:cNvCxnSpPr>
          <p:nvPr/>
        </p:nvCxnSpPr>
        <p:spPr>
          <a:xfrm flipH="1">
            <a:off x="6568581" y="928759"/>
            <a:ext cx="1073403" cy="354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B9A2D4FB-5BC6-4216-8857-16D9771C89D5}"/>
              </a:ext>
            </a:extLst>
          </p:cNvPr>
          <p:cNvCxnSpPr>
            <a:cxnSpLocks/>
          </p:cNvCxnSpPr>
          <p:nvPr/>
        </p:nvCxnSpPr>
        <p:spPr>
          <a:xfrm>
            <a:off x="6568580" y="1610686"/>
            <a:ext cx="1073404" cy="63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96DD0BB-4FDF-427B-B9F9-62BAAD46CAA0}"/>
              </a:ext>
            </a:extLst>
          </p:cNvPr>
          <p:cNvCxnSpPr>
            <a:cxnSpLocks/>
          </p:cNvCxnSpPr>
          <p:nvPr/>
        </p:nvCxnSpPr>
        <p:spPr>
          <a:xfrm>
            <a:off x="6557361" y="2038454"/>
            <a:ext cx="1018284" cy="620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DF818814-D940-4DFE-A344-9A08DD739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397329"/>
              </p:ext>
            </p:extLst>
          </p:nvPr>
        </p:nvGraphicFramePr>
        <p:xfrm>
          <a:off x="7702184" y="87308"/>
          <a:ext cx="144942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143">
                  <a:extLst>
                    <a:ext uri="{9D8B030D-6E8A-4147-A177-3AD203B41FA5}">
                      <a16:colId xmlns:a16="http://schemas.microsoft.com/office/drawing/2014/main" val="1716278113"/>
                    </a:ext>
                  </a:extLst>
                </a:gridCol>
                <a:gridCol w="483143">
                  <a:extLst>
                    <a:ext uri="{9D8B030D-6E8A-4147-A177-3AD203B41FA5}">
                      <a16:colId xmlns:a16="http://schemas.microsoft.com/office/drawing/2014/main" val="40458368"/>
                    </a:ext>
                  </a:extLst>
                </a:gridCol>
                <a:gridCol w="483143">
                  <a:extLst>
                    <a:ext uri="{9D8B030D-6E8A-4147-A177-3AD203B41FA5}">
                      <a16:colId xmlns:a16="http://schemas.microsoft.com/office/drawing/2014/main" val="819624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165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56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231517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FB31467C-6360-414B-ADFF-F47121CE2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437748"/>
              </p:ext>
            </p:extLst>
          </p:nvPr>
        </p:nvGraphicFramePr>
        <p:xfrm>
          <a:off x="7650127" y="1302105"/>
          <a:ext cx="144942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143">
                  <a:extLst>
                    <a:ext uri="{9D8B030D-6E8A-4147-A177-3AD203B41FA5}">
                      <a16:colId xmlns:a16="http://schemas.microsoft.com/office/drawing/2014/main" val="1716278113"/>
                    </a:ext>
                  </a:extLst>
                </a:gridCol>
                <a:gridCol w="483143">
                  <a:extLst>
                    <a:ext uri="{9D8B030D-6E8A-4147-A177-3AD203B41FA5}">
                      <a16:colId xmlns:a16="http://schemas.microsoft.com/office/drawing/2014/main" val="40458368"/>
                    </a:ext>
                  </a:extLst>
                </a:gridCol>
                <a:gridCol w="483143">
                  <a:extLst>
                    <a:ext uri="{9D8B030D-6E8A-4147-A177-3AD203B41FA5}">
                      <a16:colId xmlns:a16="http://schemas.microsoft.com/office/drawing/2014/main" val="819624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165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56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231517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EE1F63D2-EB6B-46E1-A61C-D1C8B10CE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300838"/>
              </p:ext>
            </p:extLst>
          </p:nvPr>
        </p:nvGraphicFramePr>
        <p:xfrm>
          <a:off x="7650793" y="2536964"/>
          <a:ext cx="144942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143">
                  <a:extLst>
                    <a:ext uri="{9D8B030D-6E8A-4147-A177-3AD203B41FA5}">
                      <a16:colId xmlns:a16="http://schemas.microsoft.com/office/drawing/2014/main" val="1716278113"/>
                    </a:ext>
                  </a:extLst>
                </a:gridCol>
                <a:gridCol w="483143">
                  <a:extLst>
                    <a:ext uri="{9D8B030D-6E8A-4147-A177-3AD203B41FA5}">
                      <a16:colId xmlns:a16="http://schemas.microsoft.com/office/drawing/2014/main" val="40458368"/>
                    </a:ext>
                  </a:extLst>
                </a:gridCol>
                <a:gridCol w="483143">
                  <a:extLst>
                    <a:ext uri="{9D8B030D-6E8A-4147-A177-3AD203B41FA5}">
                      <a16:colId xmlns:a16="http://schemas.microsoft.com/office/drawing/2014/main" val="819624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165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56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231517"/>
                  </a:ext>
                </a:extLst>
              </a:tr>
            </a:tbl>
          </a:graphicData>
        </a:graphic>
      </p:graphicFrame>
      <p:sp>
        <p:nvSpPr>
          <p:cNvPr id="30" name="箭號: 向右 29">
            <a:extLst>
              <a:ext uri="{FF2B5EF4-FFF2-40B4-BE49-F238E27FC236}">
                <a16:creationId xmlns:a16="http://schemas.microsoft.com/office/drawing/2014/main" id="{A39DF0C5-4A60-43E4-B0EF-26EBFE9A3049}"/>
              </a:ext>
            </a:extLst>
          </p:cNvPr>
          <p:cNvSpPr/>
          <p:nvPr/>
        </p:nvSpPr>
        <p:spPr>
          <a:xfrm>
            <a:off x="9261446" y="1642351"/>
            <a:ext cx="1014430" cy="3961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664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8F0CFF5-DF70-4FCF-A84B-6FDED872E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770438"/>
              </p:ext>
            </p:extLst>
          </p:nvPr>
        </p:nvGraphicFramePr>
        <p:xfrm>
          <a:off x="707053" y="430802"/>
          <a:ext cx="37063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475">
                  <a:extLst>
                    <a:ext uri="{9D8B030D-6E8A-4147-A177-3AD203B41FA5}">
                      <a16:colId xmlns:a16="http://schemas.microsoft.com/office/drawing/2014/main" val="593923063"/>
                    </a:ext>
                  </a:extLst>
                </a:gridCol>
                <a:gridCol w="529475">
                  <a:extLst>
                    <a:ext uri="{9D8B030D-6E8A-4147-A177-3AD203B41FA5}">
                      <a16:colId xmlns:a16="http://schemas.microsoft.com/office/drawing/2014/main" val="4207938288"/>
                    </a:ext>
                  </a:extLst>
                </a:gridCol>
                <a:gridCol w="529475">
                  <a:extLst>
                    <a:ext uri="{9D8B030D-6E8A-4147-A177-3AD203B41FA5}">
                      <a16:colId xmlns:a16="http://schemas.microsoft.com/office/drawing/2014/main" val="3434966183"/>
                    </a:ext>
                  </a:extLst>
                </a:gridCol>
                <a:gridCol w="529475">
                  <a:extLst>
                    <a:ext uri="{9D8B030D-6E8A-4147-A177-3AD203B41FA5}">
                      <a16:colId xmlns:a16="http://schemas.microsoft.com/office/drawing/2014/main" val="2060009011"/>
                    </a:ext>
                  </a:extLst>
                </a:gridCol>
                <a:gridCol w="529475">
                  <a:extLst>
                    <a:ext uri="{9D8B030D-6E8A-4147-A177-3AD203B41FA5}">
                      <a16:colId xmlns:a16="http://schemas.microsoft.com/office/drawing/2014/main" val="1914958654"/>
                    </a:ext>
                  </a:extLst>
                </a:gridCol>
                <a:gridCol w="529475">
                  <a:extLst>
                    <a:ext uri="{9D8B030D-6E8A-4147-A177-3AD203B41FA5}">
                      <a16:colId xmlns:a16="http://schemas.microsoft.com/office/drawing/2014/main" val="242485390"/>
                    </a:ext>
                  </a:extLst>
                </a:gridCol>
                <a:gridCol w="529475">
                  <a:extLst>
                    <a:ext uri="{9D8B030D-6E8A-4147-A177-3AD203B41FA5}">
                      <a16:colId xmlns:a16="http://schemas.microsoft.com/office/drawing/2014/main" val="2673083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09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186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26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0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01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2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17881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F553071-F554-4590-B466-3EEC11CF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701437"/>
              </p:ext>
            </p:extLst>
          </p:nvPr>
        </p:nvGraphicFramePr>
        <p:xfrm>
          <a:off x="9067800" y="801642"/>
          <a:ext cx="26473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475">
                  <a:extLst>
                    <a:ext uri="{9D8B030D-6E8A-4147-A177-3AD203B41FA5}">
                      <a16:colId xmlns:a16="http://schemas.microsoft.com/office/drawing/2014/main" val="977360412"/>
                    </a:ext>
                  </a:extLst>
                </a:gridCol>
                <a:gridCol w="529475">
                  <a:extLst>
                    <a:ext uri="{9D8B030D-6E8A-4147-A177-3AD203B41FA5}">
                      <a16:colId xmlns:a16="http://schemas.microsoft.com/office/drawing/2014/main" val="2860159753"/>
                    </a:ext>
                  </a:extLst>
                </a:gridCol>
                <a:gridCol w="529475">
                  <a:extLst>
                    <a:ext uri="{9D8B030D-6E8A-4147-A177-3AD203B41FA5}">
                      <a16:colId xmlns:a16="http://schemas.microsoft.com/office/drawing/2014/main" val="2480038773"/>
                    </a:ext>
                  </a:extLst>
                </a:gridCol>
                <a:gridCol w="529475">
                  <a:extLst>
                    <a:ext uri="{9D8B030D-6E8A-4147-A177-3AD203B41FA5}">
                      <a16:colId xmlns:a16="http://schemas.microsoft.com/office/drawing/2014/main" val="1932266944"/>
                    </a:ext>
                  </a:extLst>
                </a:gridCol>
                <a:gridCol w="529475">
                  <a:extLst>
                    <a:ext uri="{9D8B030D-6E8A-4147-A177-3AD203B41FA5}">
                      <a16:colId xmlns:a16="http://schemas.microsoft.com/office/drawing/2014/main" val="2358189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10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75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603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590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48978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8CD0289-3B33-4C50-8A1C-724114AFD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796041"/>
              </p:ext>
            </p:extLst>
          </p:nvPr>
        </p:nvGraphicFramePr>
        <p:xfrm>
          <a:off x="6393069" y="1172482"/>
          <a:ext cx="144942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143">
                  <a:extLst>
                    <a:ext uri="{9D8B030D-6E8A-4147-A177-3AD203B41FA5}">
                      <a16:colId xmlns:a16="http://schemas.microsoft.com/office/drawing/2014/main" val="1716278113"/>
                    </a:ext>
                  </a:extLst>
                </a:gridCol>
                <a:gridCol w="483143">
                  <a:extLst>
                    <a:ext uri="{9D8B030D-6E8A-4147-A177-3AD203B41FA5}">
                      <a16:colId xmlns:a16="http://schemas.microsoft.com/office/drawing/2014/main" val="40458368"/>
                    </a:ext>
                  </a:extLst>
                </a:gridCol>
                <a:gridCol w="483143">
                  <a:extLst>
                    <a:ext uri="{9D8B030D-6E8A-4147-A177-3AD203B41FA5}">
                      <a16:colId xmlns:a16="http://schemas.microsoft.com/office/drawing/2014/main" val="819624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165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56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231517"/>
                  </a:ext>
                </a:extLst>
              </a:tr>
            </a:tbl>
          </a:graphicData>
        </a:graphic>
      </p:graphicFrame>
      <p:sp>
        <p:nvSpPr>
          <p:cNvPr id="7" name="橢圓 6">
            <a:extLst>
              <a:ext uri="{FF2B5EF4-FFF2-40B4-BE49-F238E27FC236}">
                <a16:creationId xmlns:a16="http://schemas.microsoft.com/office/drawing/2014/main" id="{022BB24A-A0C8-4ACA-BB84-4223DBEF936F}"/>
              </a:ext>
            </a:extLst>
          </p:cNvPr>
          <p:cNvSpPr/>
          <p:nvPr/>
        </p:nvSpPr>
        <p:spPr>
          <a:xfrm>
            <a:off x="4758698" y="1314660"/>
            <a:ext cx="1040235" cy="991370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452350C-4A53-4490-B112-4F76B3AECFAA}"/>
              </a:ext>
            </a:extLst>
          </p:cNvPr>
          <p:cNvCxnSpPr>
            <a:stCxn id="7" idx="1"/>
            <a:endCxn id="7" idx="5"/>
          </p:cNvCxnSpPr>
          <p:nvPr/>
        </p:nvCxnSpPr>
        <p:spPr>
          <a:xfrm>
            <a:off x="4911037" y="1459843"/>
            <a:ext cx="735557" cy="701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F8387547-3E25-41AB-A945-E87B5C05F597}"/>
              </a:ext>
            </a:extLst>
          </p:cNvPr>
          <p:cNvCxnSpPr>
            <a:stCxn id="7" idx="7"/>
            <a:endCxn id="7" idx="3"/>
          </p:cNvCxnSpPr>
          <p:nvPr/>
        </p:nvCxnSpPr>
        <p:spPr>
          <a:xfrm flipH="1">
            <a:off x="4911037" y="1459843"/>
            <a:ext cx="735557" cy="701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D2BC96A-7365-4A73-BD3D-EABA1E2943F4}"/>
              </a:ext>
            </a:extLst>
          </p:cNvPr>
          <p:cNvSpPr txBox="1"/>
          <p:nvPr/>
        </p:nvSpPr>
        <p:spPr>
          <a:xfrm>
            <a:off x="4681860" y="2544538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Convolution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ABC81E9-4CA7-4248-B8EB-610823CCF451}"/>
              </a:ext>
            </a:extLst>
          </p:cNvPr>
          <p:cNvSpPr txBox="1"/>
          <p:nvPr/>
        </p:nvSpPr>
        <p:spPr>
          <a:xfrm>
            <a:off x="6611328" y="2497361"/>
            <a:ext cx="333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 </a:t>
            </a:r>
            <a:r>
              <a:rPr lang="zh-TW" altLang="en-US" dirty="0"/>
              <a:t>* </a:t>
            </a:r>
            <a:r>
              <a:rPr lang="en-US" altLang="zh-TW" dirty="0"/>
              <a:t>3</a:t>
            </a:r>
            <a:r>
              <a:rPr lang="zh-TW" altLang="en-US" dirty="0"/>
              <a:t> </a:t>
            </a:r>
            <a:r>
              <a:rPr lang="en-US" altLang="zh-TW" dirty="0"/>
              <a:t>Filter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78AE4E5-B651-42FC-9E75-F90E2D2451E2}"/>
              </a:ext>
            </a:extLst>
          </p:cNvPr>
          <p:cNvSpPr txBox="1"/>
          <p:nvPr/>
        </p:nvSpPr>
        <p:spPr>
          <a:xfrm>
            <a:off x="1847461" y="3286218"/>
            <a:ext cx="333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</a:t>
            </a:r>
            <a:r>
              <a:rPr lang="zh-TW" altLang="en-US" dirty="0"/>
              <a:t> * </a:t>
            </a:r>
            <a:r>
              <a:rPr lang="en-US" altLang="zh-TW" dirty="0"/>
              <a:t>7</a:t>
            </a:r>
            <a:r>
              <a:rPr lang="zh-TW" altLang="en-US" dirty="0"/>
              <a:t> </a:t>
            </a:r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81DFF386-8BAF-4A7F-A4EB-1B2B7E8C17F1}"/>
              </a:ext>
            </a:extLst>
          </p:cNvPr>
          <p:cNvSpPr/>
          <p:nvPr/>
        </p:nvSpPr>
        <p:spPr>
          <a:xfrm>
            <a:off x="8061649" y="1557688"/>
            <a:ext cx="85381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4ED540C-BD1B-464F-9011-D1E773BB1EB7}"/>
              </a:ext>
            </a:extLst>
          </p:cNvPr>
          <p:cNvSpPr txBox="1"/>
          <p:nvPr/>
        </p:nvSpPr>
        <p:spPr>
          <a:xfrm>
            <a:off x="9441613" y="2842016"/>
            <a:ext cx="333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 </a:t>
            </a:r>
            <a:r>
              <a:rPr lang="zh-TW" altLang="en-US" dirty="0"/>
              <a:t>* </a:t>
            </a:r>
            <a:r>
              <a:rPr lang="en-US" altLang="zh-TW" dirty="0"/>
              <a:t>5</a:t>
            </a:r>
            <a:r>
              <a:rPr lang="zh-TW" altLang="en-US" dirty="0"/>
              <a:t> </a:t>
            </a:r>
            <a:r>
              <a:rPr lang="en-US" altLang="zh-TW" dirty="0"/>
              <a:t>Feature Map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080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5E7B8AC4-39B5-41FD-BA97-7BB45F9EB4E3}"/>
              </a:ext>
            </a:extLst>
          </p:cNvPr>
          <p:cNvSpPr/>
          <p:nvPr/>
        </p:nvSpPr>
        <p:spPr>
          <a:xfrm>
            <a:off x="4856581" y="4739949"/>
            <a:ext cx="867747" cy="737119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DDB87D3B-C1D2-4A75-8C95-45E812560560}"/>
              </a:ext>
            </a:extLst>
          </p:cNvPr>
          <p:cNvSpPr/>
          <p:nvPr/>
        </p:nvSpPr>
        <p:spPr>
          <a:xfrm>
            <a:off x="6643397" y="4739950"/>
            <a:ext cx="867747" cy="737119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C4705E86-9A53-4590-835F-028E4C74859E}"/>
              </a:ext>
            </a:extLst>
          </p:cNvPr>
          <p:cNvSpPr/>
          <p:nvPr/>
        </p:nvSpPr>
        <p:spPr>
          <a:xfrm>
            <a:off x="8422433" y="4705738"/>
            <a:ext cx="867747" cy="737119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E5840867-107B-49DF-B214-2CF173DCC7FF}"/>
              </a:ext>
            </a:extLst>
          </p:cNvPr>
          <p:cNvSpPr/>
          <p:nvPr/>
        </p:nvSpPr>
        <p:spPr>
          <a:xfrm>
            <a:off x="3696480" y="2676329"/>
            <a:ext cx="867747" cy="737119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37A355EB-6554-40EC-BD88-C9E33A381644}"/>
              </a:ext>
            </a:extLst>
          </p:cNvPr>
          <p:cNvSpPr/>
          <p:nvPr/>
        </p:nvSpPr>
        <p:spPr>
          <a:xfrm>
            <a:off x="5112400" y="2676328"/>
            <a:ext cx="867747" cy="737119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39424032-7B76-429E-9BD7-082D43CDA182}"/>
              </a:ext>
            </a:extLst>
          </p:cNvPr>
          <p:cNvSpPr/>
          <p:nvPr/>
        </p:nvSpPr>
        <p:spPr>
          <a:xfrm>
            <a:off x="6528320" y="2691881"/>
            <a:ext cx="867747" cy="737119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849C6A92-0759-430B-9186-F1E280E3BD94}"/>
              </a:ext>
            </a:extLst>
          </p:cNvPr>
          <p:cNvSpPr/>
          <p:nvPr/>
        </p:nvSpPr>
        <p:spPr>
          <a:xfrm>
            <a:off x="8089643" y="2691881"/>
            <a:ext cx="867747" cy="737119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8EB54BA1-431F-422A-A9E3-91DBD9B20D5A}"/>
              </a:ext>
            </a:extLst>
          </p:cNvPr>
          <p:cNvSpPr/>
          <p:nvPr/>
        </p:nvSpPr>
        <p:spPr>
          <a:xfrm>
            <a:off x="9598091" y="2676327"/>
            <a:ext cx="867747" cy="737119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52CF3E8-F794-4C4D-945A-1F92186E14F1}"/>
              </a:ext>
            </a:extLst>
          </p:cNvPr>
          <p:cNvSpPr/>
          <p:nvPr/>
        </p:nvSpPr>
        <p:spPr>
          <a:xfrm>
            <a:off x="4856582" y="793101"/>
            <a:ext cx="867747" cy="737119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BF487A99-A94E-4F91-9BF6-E2E2A4DCA5E2}"/>
              </a:ext>
            </a:extLst>
          </p:cNvPr>
          <p:cNvSpPr/>
          <p:nvPr/>
        </p:nvSpPr>
        <p:spPr>
          <a:xfrm>
            <a:off x="6643397" y="793101"/>
            <a:ext cx="867747" cy="737119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36D3DDF-02BC-4EAF-822E-E06DD7FD304F}"/>
              </a:ext>
            </a:extLst>
          </p:cNvPr>
          <p:cNvSpPr/>
          <p:nvPr/>
        </p:nvSpPr>
        <p:spPr>
          <a:xfrm>
            <a:off x="8301134" y="793101"/>
            <a:ext cx="867747" cy="737119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A68252CE-504A-4057-BF32-391412187677}"/>
              </a:ext>
            </a:extLst>
          </p:cNvPr>
          <p:cNvCxnSpPr>
            <a:stCxn id="6" idx="1"/>
            <a:endCxn id="6" idx="5"/>
          </p:cNvCxnSpPr>
          <p:nvPr/>
        </p:nvCxnSpPr>
        <p:spPr>
          <a:xfrm>
            <a:off x="5239479" y="2784277"/>
            <a:ext cx="613589" cy="521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4CDD517F-2D2A-4313-AC31-CB7EABB830D6}"/>
              </a:ext>
            </a:extLst>
          </p:cNvPr>
          <p:cNvCxnSpPr>
            <a:stCxn id="6" idx="7"/>
            <a:endCxn id="6" idx="3"/>
          </p:cNvCxnSpPr>
          <p:nvPr/>
        </p:nvCxnSpPr>
        <p:spPr>
          <a:xfrm flipH="1">
            <a:off x="5239479" y="2784277"/>
            <a:ext cx="613589" cy="521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86F561C1-36B8-4134-AC3A-DA41C7EBD930}"/>
              </a:ext>
            </a:extLst>
          </p:cNvPr>
          <p:cNvCxnSpPr>
            <a:stCxn id="8" idx="1"/>
            <a:endCxn id="8" idx="5"/>
          </p:cNvCxnSpPr>
          <p:nvPr/>
        </p:nvCxnSpPr>
        <p:spPr>
          <a:xfrm>
            <a:off x="8216722" y="2799830"/>
            <a:ext cx="613589" cy="521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5B434DF9-3F26-4745-917A-C5847734A398}"/>
              </a:ext>
            </a:extLst>
          </p:cNvPr>
          <p:cNvCxnSpPr>
            <a:stCxn id="8" idx="7"/>
            <a:endCxn id="8" idx="3"/>
          </p:cNvCxnSpPr>
          <p:nvPr/>
        </p:nvCxnSpPr>
        <p:spPr>
          <a:xfrm flipH="1">
            <a:off x="8216722" y="2799830"/>
            <a:ext cx="613589" cy="521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57A2C2A-EDCA-49CC-A543-BAD977C0D9CE}"/>
              </a:ext>
            </a:extLst>
          </p:cNvPr>
          <p:cNvCxnSpPr>
            <a:stCxn id="7" idx="1"/>
            <a:endCxn id="7" idx="5"/>
          </p:cNvCxnSpPr>
          <p:nvPr/>
        </p:nvCxnSpPr>
        <p:spPr>
          <a:xfrm>
            <a:off x="6655399" y="2799830"/>
            <a:ext cx="613589" cy="521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959D9C1-0510-4966-9FFD-32BD111C4BD6}"/>
              </a:ext>
            </a:extLst>
          </p:cNvPr>
          <p:cNvCxnSpPr>
            <a:stCxn id="7" idx="7"/>
            <a:endCxn id="7" idx="3"/>
          </p:cNvCxnSpPr>
          <p:nvPr/>
        </p:nvCxnSpPr>
        <p:spPr>
          <a:xfrm flipH="1">
            <a:off x="6655399" y="2799830"/>
            <a:ext cx="613589" cy="521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570849B-DC2A-4CF3-B283-D63A8005141B}"/>
              </a:ext>
            </a:extLst>
          </p:cNvPr>
          <p:cNvCxnSpPr>
            <a:stCxn id="5" idx="4"/>
            <a:endCxn id="2" idx="0"/>
          </p:cNvCxnSpPr>
          <p:nvPr/>
        </p:nvCxnSpPr>
        <p:spPr>
          <a:xfrm>
            <a:off x="4130354" y="3413448"/>
            <a:ext cx="1160101" cy="1326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415C6131-CEE8-404A-AE83-6051CBE65C97}"/>
              </a:ext>
            </a:extLst>
          </p:cNvPr>
          <p:cNvCxnSpPr>
            <a:stCxn id="5" idx="4"/>
            <a:endCxn id="3" idx="0"/>
          </p:cNvCxnSpPr>
          <p:nvPr/>
        </p:nvCxnSpPr>
        <p:spPr>
          <a:xfrm>
            <a:off x="4130354" y="3413448"/>
            <a:ext cx="2946917" cy="1326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314B4987-D100-4731-BBED-613872234B27}"/>
              </a:ext>
            </a:extLst>
          </p:cNvPr>
          <p:cNvCxnSpPr>
            <a:stCxn id="5" idx="4"/>
            <a:endCxn id="4" idx="0"/>
          </p:cNvCxnSpPr>
          <p:nvPr/>
        </p:nvCxnSpPr>
        <p:spPr>
          <a:xfrm>
            <a:off x="4130354" y="3413448"/>
            <a:ext cx="4725953" cy="1292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B352B229-C33C-4CB0-A958-A3459F2F55AE}"/>
              </a:ext>
            </a:extLst>
          </p:cNvPr>
          <p:cNvCxnSpPr>
            <a:cxnSpLocks/>
            <a:stCxn id="9" idx="4"/>
            <a:endCxn id="2" idx="0"/>
          </p:cNvCxnSpPr>
          <p:nvPr/>
        </p:nvCxnSpPr>
        <p:spPr>
          <a:xfrm flipH="1">
            <a:off x="5290455" y="3413446"/>
            <a:ext cx="4741510" cy="1326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C9F2C20E-E4CA-4E0F-929C-B65456D90953}"/>
              </a:ext>
            </a:extLst>
          </p:cNvPr>
          <p:cNvCxnSpPr>
            <a:stCxn id="3" idx="0"/>
            <a:endCxn id="9" idx="4"/>
          </p:cNvCxnSpPr>
          <p:nvPr/>
        </p:nvCxnSpPr>
        <p:spPr>
          <a:xfrm flipV="1">
            <a:off x="7077271" y="3413446"/>
            <a:ext cx="2954694" cy="13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0AD4EE6A-ED03-4E97-B665-1F7153864C0D}"/>
              </a:ext>
            </a:extLst>
          </p:cNvPr>
          <p:cNvCxnSpPr>
            <a:stCxn id="4" idx="0"/>
            <a:endCxn id="9" idx="4"/>
          </p:cNvCxnSpPr>
          <p:nvPr/>
        </p:nvCxnSpPr>
        <p:spPr>
          <a:xfrm flipV="1">
            <a:off x="8856307" y="3413446"/>
            <a:ext cx="1175658" cy="1292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96BC3671-5150-46CB-A390-37CD54E294D2}"/>
              </a:ext>
            </a:extLst>
          </p:cNvPr>
          <p:cNvCxnSpPr>
            <a:cxnSpLocks/>
            <a:stCxn id="10" idx="5"/>
            <a:endCxn id="5" idx="0"/>
          </p:cNvCxnSpPr>
          <p:nvPr/>
        </p:nvCxnSpPr>
        <p:spPr>
          <a:xfrm flipH="1">
            <a:off x="4130354" y="1422271"/>
            <a:ext cx="1466896" cy="1254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7595C7C8-39E5-435B-9B56-613F0320EFF3}"/>
              </a:ext>
            </a:extLst>
          </p:cNvPr>
          <p:cNvCxnSpPr>
            <a:stCxn id="5" idx="0"/>
            <a:endCxn id="11" idx="4"/>
          </p:cNvCxnSpPr>
          <p:nvPr/>
        </p:nvCxnSpPr>
        <p:spPr>
          <a:xfrm flipV="1">
            <a:off x="4130354" y="1530220"/>
            <a:ext cx="2946917" cy="1146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9EEA94E0-C1E6-4936-9261-68B965D5F469}"/>
              </a:ext>
            </a:extLst>
          </p:cNvPr>
          <p:cNvCxnSpPr>
            <a:stCxn id="5" idx="0"/>
            <a:endCxn id="12" idx="4"/>
          </p:cNvCxnSpPr>
          <p:nvPr/>
        </p:nvCxnSpPr>
        <p:spPr>
          <a:xfrm flipV="1">
            <a:off x="4130354" y="1530220"/>
            <a:ext cx="4604654" cy="1146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F89E0BC2-E0BF-4AA9-A53E-1B682C5411EB}"/>
              </a:ext>
            </a:extLst>
          </p:cNvPr>
          <p:cNvCxnSpPr>
            <a:cxnSpLocks/>
            <a:stCxn id="10" idx="5"/>
            <a:endCxn id="9" idx="0"/>
          </p:cNvCxnSpPr>
          <p:nvPr/>
        </p:nvCxnSpPr>
        <p:spPr>
          <a:xfrm>
            <a:off x="5597250" y="1422271"/>
            <a:ext cx="4434715" cy="125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5F73473C-4604-4CF1-AE9C-7602A376A1B8}"/>
              </a:ext>
            </a:extLst>
          </p:cNvPr>
          <p:cNvCxnSpPr>
            <a:stCxn id="11" idx="4"/>
            <a:endCxn id="9" idx="0"/>
          </p:cNvCxnSpPr>
          <p:nvPr/>
        </p:nvCxnSpPr>
        <p:spPr>
          <a:xfrm>
            <a:off x="7077271" y="1530220"/>
            <a:ext cx="2954694" cy="1146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9C7A171E-4CE2-4A83-9B1D-A10813EDCD5D}"/>
              </a:ext>
            </a:extLst>
          </p:cNvPr>
          <p:cNvCxnSpPr>
            <a:stCxn id="12" idx="4"/>
            <a:endCxn id="9" idx="0"/>
          </p:cNvCxnSpPr>
          <p:nvPr/>
        </p:nvCxnSpPr>
        <p:spPr>
          <a:xfrm>
            <a:off x="8735008" y="1530220"/>
            <a:ext cx="1296957" cy="1146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57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45D494F-E613-4692-B6DB-85DA23F31C6A}"/>
                  </a:ext>
                </a:extLst>
              </p:cNvPr>
              <p:cNvSpPr/>
              <p:nvPr/>
            </p:nvSpPr>
            <p:spPr>
              <a:xfrm>
                <a:off x="1922872" y="836694"/>
                <a:ext cx="17860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zh-TW" altLang="en-US" i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≈(</m:t>
                      </m:r>
                      <m:r>
                        <m:rPr>
                          <m:sty m:val="p"/>
                        </m:rPr>
                        <a:rPr lang="zh-TW" altLang="en-US" i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zh-TW" altLang="en-US" i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zh-TW" altLang="en-US" i="0">
                          <a:latin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45D494F-E613-4692-B6DB-85DA23F31C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872" y="836694"/>
                <a:ext cx="1786065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橢圓 2">
            <a:extLst>
              <a:ext uri="{FF2B5EF4-FFF2-40B4-BE49-F238E27FC236}">
                <a16:creationId xmlns:a16="http://schemas.microsoft.com/office/drawing/2014/main" id="{39645879-FD44-40A2-A8AE-CC745FE86463}"/>
              </a:ext>
            </a:extLst>
          </p:cNvPr>
          <p:cNvSpPr/>
          <p:nvPr/>
        </p:nvSpPr>
        <p:spPr>
          <a:xfrm>
            <a:off x="3023118" y="919432"/>
            <a:ext cx="187981" cy="21890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64851BE-93BF-45F8-9AE3-4B6471DB4A7A}"/>
              </a:ext>
            </a:extLst>
          </p:cNvPr>
          <p:cNvCxnSpPr>
            <a:stCxn id="3" idx="2"/>
            <a:endCxn id="3" idx="6"/>
          </p:cNvCxnSpPr>
          <p:nvPr/>
        </p:nvCxnSpPr>
        <p:spPr>
          <a:xfrm>
            <a:off x="3023118" y="1028884"/>
            <a:ext cx="1879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451A5D85-C42E-49C3-A9F3-82109E19179E}"/>
              </a:ext>
            </a:extLst>
          </p:cNvPr>
          <p:cNvCxnSpPr>
            <a:stCxn id="3" idx="0"/>
            <a:endCxn id="3" idx="4"/>
          </p:cNvCxnSpPr>
          <p:nvPr/>
        </p:nvCxnSpPr>
        <p:spPr>
          <a:xfrm>
            <a:off x="3117109" y="919432"/>
            <a:ext cx="0" cy="218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2FAC7D0B-7F5B-44CC-AA09-13FDF731CCA1}"/>
                  </a:ext>
                </a:extLst>
              </p:cNvPr>
              <p:cNvSpPr txBox="1"/>
              <p:nvPr/>
            </p:nvSpPr>
            <p:spPr>
              <a:xfrm>
                <a:off x="4590659" y="736567"/>
                <a:ext cx="4279641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I = Input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W = Weight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B = </a:t>
                </a:r>
                <a:r>
                  <a:rPr lang="zh-TW" altLang="en-US" dirty="0"/>
                  <a:t>新的</a:t>
                </a:r>
                <a:r>
                  <a:rPr lang="en-US" altLang="zh-TW" dirty="0"/>
                  <a:t>Binary Weight {-1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1}</a:t>
                </a:r>
              </a:p>
              <a:p>
                <a:endParaRPr lang="en-US" altLang="zh-TW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altLang="zh-TW" dirty="0"/>
                  <a:t> = </a:t>
                </a:r>
                <a:r>
                  <a:rPr lang="zh-TW" altLang="en-US" dirty="0"/>
                  <a:t>一個參數，讓</a:t>
                </a:r>
                <a14:m>
                  <m:oMath xmlns:m="http://schemas.openxmlformats.org/officeDocument/2006/math">
                    <m:r>
                      <a:rPr lang="zh-TW" alt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zh-TW" altLang="en-US">
                        <a:latin typeface="Cambria Math" panose="02040503050406030204" pitchFamily="18" charset="0"/>
                      </a:rPr>
                      <m:t>I</m:t>
                    </m:r>
                    <m:r>
                      <a:rPr lang="zh-TW" altLang="en-US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TW" altLang="en-US"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zh-TW" altLang="en-US">
                        <a:latin typeface="Cambria Math" panose="02040503050406030204" pitchFamily="18" charset="0"/>
                      </a:rPr>
                      <m:t>B</m:t>
                    </m:r>
                    <m:r>
                      <a:rPr lang="zh-TW" altLang="en-US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zh-TW" altLang="en-US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zh-TW" altLang="en-US" dirty="0"/>
                  <a:t>更接近於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>
                        <a:latin typeface="Cambria Math" panose="02040503050406030204" pitchFamily="18" charset="0"/>
                      </a:rPr>
                      <m:t>I</m:t>
                    </m:r>
                    <m:r>
                      <a:rPr lang="zh-TW" altLang="en-US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zh-TW" altLang="en-US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     =</a:t>
                </a:r>
                <a:r>
                  <a:rPr lang="zh-TW" altLang="en-US" dirty="0"/>
                  <a:t>沒有乘法的</a:t>
                </a:r>
                <a:r>
                  <a:rPr lang="en-US" altLang="zh-TW" dirty="0"/>
                  <a:t>Convolution</a:t>
                </a:r>
                <a:endParaRPr lang="zh-TW" altLang="en-US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2FAC7D0B-7F5B-44CC-AA09-13FDF731C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659" y="736567"/>
                <a:ext cx="4279641" cy="2862322"/>
              </a:xfrm>
              <a:prstGeom prst="rect">
                <a:avLst/>
              </a:prstGeom>
              <a:blipFill>
                <a:blip r:embed="rId3"/>
                <a:stretch>
                  <a:fillRect l="-1140" t="-12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橢圓 9">
            <a:extLst>
              <a:ext uri="{FF2B5EF4-FFF2-40B4-BE49-F238E27FC236}">
                <a16:creationId xmlns:a16="http://schemas.microsoft.com/office/drawing/2014/main" id="{FD5872AC-E3B3-4702-B39C-526BF565470D}"/>
              </a:ext>
            </a:extLst>
          </p:cNvPr>
          <p:cNvSpPr/>
          <p:nvPr/>
        </p:nvSpPr>
        <p:spPr>
          <a:xfrm>
            <a:off x="6636488" y="2452763"/>
            <a:ext cx="187981" cy="21890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AA08A8F6-C48F-4173-AC42-DDCECE9FE7E0}"/>
              </a:ext>
            </a:extLst>
          </p:cNvPr>
          <p:cNvCxnSpPr>
            <a:stCxn id="10" idx="2"/>
            <a:endCxn id="10" idx="6"/>
          </p:cNvCxnSpPr>
          <p:nvPr/>
        </p:nvCxnSpPr>
        <p:spPr>
          <a:xfrm>
            <a:off x="6636488" y="2562215"/>
            <a:ext cx="1879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4EB0764-E15D-4ED1-BAAC-FDD799132E75}"/>
              </a:ext>
            </a:extLst>
          </p:cNvPr>
          <p:cNvCxnSpPr>
            <a:stCxn id="10" idx="0"/>
            <a:endCxn id="10" idx="4"/>
          </p:cNvCxnSpPr>
          <p:nvPr/>
        </p:nvCxnSpPr>
        <p:spPr>
          <a:xfrm>
            <a:off x="6730479" y="2452763"/>
            <a:ext cx="0" cy="218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14849CBC-82C3-4D82-B226-94CEFC60121C}"/>
              </a:ext>
            </a:extLst>
          </p:cNvPr>
          <p:cNvSpPr/>
          <p:nvPr/>
        </p:nvSpPr>
        <p:spPr>
          <a:xfrm>
            <a:off x="4696408" y="3003269"/>
            <a:ext cx="187981" cy="21890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31264FD7-47C6-4155-85AD-2E49A0A398CC}"/>
              </a:ext>
            </a:extLst>
          </p:cNvPr>
          <p:cNvCxnSpPr>
            <a:stCxn id="13" idx="2"/>
            <a:endCxn id="13" idx="6"/>
          </p:cNvCxnSpPr>
          <p:nvPr/>
        </p:nvCxnSpPr>
        <p:spPr>
          <a:xfrm>
            <a:off x="4696408" y="3112721"/>
            <a:ext cx="1879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F62DF9D5-89FE-4723-9567-696151BD4D3A}"/>
              </a:ext>
            </a:extLst>
          </p:cNvPr>
          <p:cNvCxnSpPr>
            <a:stCxn id="13" idx="0"/>
            <a:endCxn id="13" idx="4"/>
          </p:cNvCxnSpPr>
          <p:nvPr/>
        </p:nvCxnSpPr>
        <p:spPr>
          <a:xfrm>
            <a:off x="4790399" y="3003269"/>
            <a:ext cx="0" cy="218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8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46B95EC-0DA8-451C-93D8-925A630AF796}"/>
                  </a:ext>
                </a:extLst>
              </p:cNvPr>
              <p:cNvSpPr/>
              <p:nvPr/>
            </p:nvSpPr>
            <p:spPr>
              <a:xfrm>
                <a:off x="1255891" y="529126"/>
                <a:ext cx="22903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zh-TW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zh-TW" altLang="zh-TW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zh-TW" altLang="zh-TW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  <m:r>
                      <a:rPr lang="zh-TW" altLang="zh-TW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||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𝑊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zh-TW" altLang="zh-TW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αB</m:t>
                        </m:r>
                        <m:r>
                          <a:rPr lang="zh-TW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||</m:t>
                        </m:r>
                      </m:e>
                      <m:sup>
                        <m:r>
                          <a:rPr lang="zh-TW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46B95EC-0DA8-451C-93D8-925A630AF7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891" y="529126"/>
                <a:ext cx="2290371" cy="369332"/>
              </a:xfrm>
              <a:prstGeom prst="rect">
                <a:avLst/>
              </a:prstGeom>
              <a:blipFill>
                <a:blip r:embed="rId2"/>
                <a:stretch>
                  <a:fillRect l="-2128"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AA050E1-2938-403D-BB89-F53994D10473}"/>
                  </a:ext>
                </a:extLst>
              </p:cNvPr>
              <p:cNvSpPr/>
              <p:nvPr/>
            </p:nvSpPr>
            <p:spPr>
              <a:xfrm>
                <a:off x="1255891" y="1088962"/>
                <a:ext cx="3165547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zh-TW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zh-TW" altLang="zh-TW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zh-TW" altLang="zh-TW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  <m:r>
                      <a:rPr lang="zh-TW" altLang="zh-TW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zh-TW" altLang="en-US" i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zh-TW" altLang="en-US" i="0">
                        <a:latin typeface="Cambria Math" panose="02040503050406030204" pitchFamily="18" charset="0"/>
                      </a:rPr>
                      <m:t>αB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zh-TW" altLang="zh-TW">
                            <a:latin typeface="Cambria Math" panose="02040503050406030204" pitchFamily="18" charset="0"/>
                          </a:rPr>
                          <m:t>αB</m:t>
                        </m:r>
                        <m:r>
                          <a:rPr lang="zh-TW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AA050E1-2938-403D-BB89-F53994D104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891" y="1088962"/>
                <a:ext cx="3165547" cy="374270"/>
              </a:xfrm>
              <a:prstGeom prst="rect">
                <a:avLst/>
              </a:prstGeom>
              <a:blipFill>
                <a:blip r:embed="rId3"/>
                <a:stretch>
                  <a:fillRect l="-1541" t="-983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6373A67-ADF9-4A76-BFE7-DF80885927A8}"/>
                  </a:ext>
                </a:extLst>
              </p:cNvPr>
              <p:cNvSpPr/>
              <p:nvPr/>
            </p:nvSpPr>
            <p:spPr>
              <a:xfrm>
                <a:off x="1251339" y="1653736"/>
                <a:ext cx="3435621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zh-TW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zh-TW" altLang="zh-TW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zh-TW" altLang="zh-TW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  <m:r>
                      <a:rPr lang="zh-TW" altLang="zh-TW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zh-TW" alt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zh-TW" altLang="en-US">
                        <a:latin typeface="Cambria Math" panose="02040503050406030204" pitchFamily="18" charset="0"/>
                      </a:rPr>
                      <m:t>αB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TW" altLang="en-US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TW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TW" altLang="en-US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6373A67-ADF9-4A76-BFE7-DF80885927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339" y="1653736"/>
                <a:ext cx="3435621" cy="374270"/>
              </a:xfrm>
              <a:prstGeom prst="rect">
                <a:avLst/>
              </a:prstGeom>
              <a:blipFill>
                <a:blip r:embed="rId4"/>
                <a:stretch>
                  <a:fillRect l="-1418" t="-8065" b="-241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679DEEA-2AC0-40F4-9967-1E4BAD1B4166}"/>
                  </a:ext>
                </a:extLst>
              </p:cNvPr>
              <p:cNvSpPr/>
              <p:nvPr/>
            </p:nvSpPr>
            <p:spPr>
              <a:xfrm>
                <a:off x="1246787" y="2218510"/>
                <a:ext cx="3665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zh-TW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zh-TW" altLang="zh-TW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zh-TW" altLang="zh-TW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  <m:r>
                      <a:rPr lang="zh-TW" altLang="zh-TW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zh-TW" altLang="en-US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TW" altLang="zh-TW" dirty="0"/>
                  <a:t> </a:t>
                </a:r>
                <a:r>
                  <a:rPr lang="en-US" altLang="zh-TW" dirty="0"/>
                  <a:t>2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TW" altLang="en-US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zh-TW" altLang="en-US">
                        <a:latin typeface="Cambria Math" panose="02040503050406030204" pitchFamily="18" charset="0"/>
                      </a:rPr>
                      <m:t>B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679DEEA-2AC0-40F4-9967-1E4BAD1B4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787" y="2218510"/>
                <a:ext cx="3665940" cy="369332"/>
              </a:xfrm>
              <a:prstGeom prst="rect">
                <a:avLst/>
              </a:prstGeom>
              <a:blipFill>
                <a:blip r:embed="rId5"/>
                <a:stretch>
                  <a:fillRect l="-1498" t="-1147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59CF945-326C-45F3-B1DC-0701FDF00E79}"/>
                  </a:ext>
                </a:extLst>
              </p:cNvPr>
              <p:cNvSpPr/>
              <p:nvPr/>
            </p:nvSpPr>
            <p:spPr>
              <a:xfrm>
                <a:off x="1255891" y="2778346"/>
                <a:ext cx="29529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zh-TW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zh-TW" altLang="zh-TW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zh-TW" altLang="zh-TW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  <m:r>
                      <a:rPr lang="zh-TW" altLang="zh-TW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zh-TW" altLang="en-US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TW" altLang="zh-TW" dirty="0"/>
                  <a:t> </a:t>
                </a:r>
                <a:r>
                  <a:rPr lang="en-US" altLang="zh-TW" dirty="0"/>
                  <a:t>2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TW" altLang="en-US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59CF945-326C-45F3-B1DC-0701FDF00E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891" y="2778346"/>
                <a:ext cx="2952988" cy="369332"/>
              </a:xfrm>
              <a:prstGeom prst="rect">
                <a:avLst/>
              </a:prstGeom>
              <a:blipFill>
                <a:blip r:embed="rId6"/>
                <a:stretch>
                  <a:fillRect l="-1653" t="-11667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406664B-28A6-4CF8-85A0-80E5AD26DEFA}"/>
                  </a:ext>
                </a:extLst>
              </p:cNvPr>
              <p:cNvSpPr/>
              <p:nvPr/>
            </p:nvSpPr>
            <p:spPr>
              <a:xfrm>
                <a:off x="1246787" y="3598386"/>
                <a:ext cx="2499595" cy="499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zh-TW" alt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zh-TW" altLang="en-US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TW" altLang="zh-TW" dirty="0"/>
                  <a:t> </a:t>
                </a:r>
                <a:r>
                  <a:rPr lang="en-US" altLang="zh-TW" dirty="0"/>
                  <a:t>2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TW" altLang="en-US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406664B-28A6-4CF8-85A0-80E5AD26DE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787" y="3598386"/>
                <a:ext cx="2499595" cy="499560"/>
              </a:xfrm>
              <a:prstGeom prst="rect">
                <a:avLst/>
              </a:prstGeom>
              <a:blipFill>
                <a:blip r:embed="rId7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5EA89F1-034C-44D4-8EC2-0C67A8875661}"/>
                  </a:ext>
                </a:extLst>
              </p:cNvPr>
              <p:cNvSpPr/>
              <p:nvPr/>
            </p:nvSpPr>
            <p:spPr>
              <a:xfrm>
                <a:off x="1246787" y="4363732"/>
                <a:ext cx="1915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-2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zh-TW" altLang="zh-TW">
                        <a:latin typeface="Cambria Math" panose="02040503050406030204" pitchFamily="18" charset="0"/>
                      </a:rPr>
                      <m:t>α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altLang="zh-TW" dirty="0"/>
                  <a:t> = 0</a:t>
                </a:r>
                <a:endParaRPr lang="zh-TW" altLang="en-US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5EA89F1-034C-44D4-8EC2-0C67A88756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787" y="4363732"/>
                <a:ext cx="1915909" cy="369332"/>
              </a:xfrm>
              <a:prstGeom prst="rect">
                <a:avLst/>
              </a:prstGeom>
              <a:blipFill>
                <a:blip r:embed="rId8"/>
                <a:stretch>
                  <a:fillRect l="-2866" t="-10000" r="-1592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CC38EF3-BC63-42F6-8027-121909468E5E}"/>
                  </a:ext>
                </a:extLst>
              </p:cNvPr>
              <p:cNvSpPr/>
              <p:nvPr/>
            </p:nvSpPr>
            <p:spPr>
              <a:xfrm>
                <a:off x="1255890" y="4834932"/>
                <a:ext cx="3431069" cy="5312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TW" altLang="en-US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sSup>
                          <m:sSup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altLang="zh-TW" dirty="0"/>
                  <a:t> =</a:t>
                </a:r>
                <a:r>
                  <a:rPr lang="zh-TW" altLang="zh-TW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𝑠𝑖𝑔𝑛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altLang="zh-TW" dirty="0"/>
                  <a:t> =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CC38EF3-BC63-42F6-8027-121909468E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890" y="4834932"/>
                <a:ext cx="3431069" cy="531299"/>
              </a:xfrm>
              <a:prstGeom prst="rect">
                <a:avLst/>
              </a:prstGeom>
              <a:blipFill>
                <a:blip r:embed="rId9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70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37DFFFA-083F-4890-AEE2-0D9488BE9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314782"/>
              </p:ext>
            </p:extLst>
          </p:nvPr>
        </p:nvGraphicFramePr>
        <p:xfrm>
          <a:off x="830423" y="3798768"/>
          <a:ext cx="356429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9">
                  <a:extLst>
                    <a:ext uri="{9D8B030D-6E8A-4147-A177-3AD203B41FA5}">
                      <a16:colId xmlns:a16="http://schemas.microsoft.com/office/drawing/2014/main" val="4241874302"/>
                    </a:ext>
                  </a:extLst>
                </a:gridCol>
                <a:gridCol w="594049">
                  <a:extLst>
                    <a:ext uri="{9D8B030D-6E8A-4147-A177-3AD203B41FA5}">
                      <a16:colId xmlns:a16="http://schemas.microsoft.com/office/drawing/2014/main" val="538359397"/>
                    </a:ext>
                  </a:extLst>
                </a:gridCol>
                <a:gridCol w="594049">
                  <a:extLst>
                    <a:ext uri="{9D8B030D-6E8A-4147-A177-3AD203B41FA5}">
                      <a16:colId xmlns:a16="http://schemas.microsoft.com/office/drawing/2014/main" val="2114621866"/>
                    </a:ext>
                  </a:extLst>
                </a:gridCol>
                <a:gridCol w="594049">
                  <a:extLst>
                    <a:ext uri="{9D8B030D-6E8A-4147-A177-3AD203B41FA5}">
                      <a16:colId xmlns:a16="http://schemas.microsoft.com/office/drawing/2014/main" val="601791777"/>
                    </a:ext>
                  </a:extLst>
                </a:gridCol>
                <a:gridCol w="594049">
                  <a:extLst>
                    <a:ext uri="{9D8B030D-6E8A-4147-A177-3AD203B41FA5}">
                      <a16:colId xmlns:a16="http://schemas.microsoft.com/office/drawing/2014/main" val="4098235173"/>
                    </a:ext>
                  </a:extLst>
                </a:gridCol>
                <a:gridCol w="594049">
                  <a:extLst>
                    <a:ext uri="{9D8B030D-6E8A-4147-A177-3AD203B41FA5}">
                      <a16:colId xmlns:a16="http://schemas.microsoft.com/office/drawing/2014/main" val="12445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33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0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00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86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159036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26E839E-2707-4CCF-9BF5-20624D0D2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325229"/>
              </p:ext>
            </p:extLst>
          </p:nvPr>
        </p:nvGraphicFramePr>
        <p:xfrm>
          <a:off x="830424" y="265576"/>
          <a:ext cx="356429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9">
                  <a:extLst>
                    <a:ext uri="{9D8B030D-6E8A-4147-A177-3AD203B41FA5}">
                      <a16:colId xmlns:a16="http://schemas.microsoft.com/office/drawing/2014/main" val="4241874302"/>
                    </a:ext>
                  </a:extLst>
                </a:gridCol>
                <a:gridCol w="594049">
                  <a:extLst>
                    <a:ext uri="{9D8B030D-6E8A-4147-A177-3AD203B41FA5}">
                      <a16:colId xmlns:a16="http://schemas.microsoft.com/office/drawing/2014/main" val="538359397"/>
                    </a:ext>
                  </a:extLst>
                </a:gridCol>
                <a:gridCol w="594049">
                  <a:extLst>
                    <a:ext uri="{9D8B030D-6E8A-4147-A177-3AD203B41FA5}">
                      <a16:colId xmlns:a16="http://schemas.microsoft.com/office/drawing/2014/main" val="2114621866"/>
                    </a:ext>
                  </a:extLst>
                </a:gridCol>
                <a:gridCol w="594049">
                  <a:extLst>
                    <a:ext uri="{9D8B030D-6E8A-4147-A177-3AD203B41FA5}">
                      <a16:colId xmlns:a16="http://schemas.microsoft.com/office/drawing/2014/main" val="601791777"/>
                    </a:ext>
                  </a:extLst>
                </a:gridCol>
                <a:gridCol w="594049">
                  <a:extLst>
                    <a:ext uri="{9D8B030D-6E8A-4147-A177-3AD203B41FA5}">
                      <a16:colId xmlns:a16="http://schemas.microsoft.com/office/drawing/2014/main" val="4098235173"/>
                    </a:ext>
                  </a:extLst>
                </a:gridCol>
                <a:gridCol w="594049">
                  <a:extLst>
                    <a:ext uri="{9D8B030D-6E8A-4147-A177-3AD203B41FA5}">
                      <a16:colId xmlns:a16="http://schemas.microsoft.com/office/drawing/2014/main" val="12445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-0.2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2.3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-2.3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5.6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-4.5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3.2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33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5.9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3.6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-9.8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3.6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-3.3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-2.4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0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-4.2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3.2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2.7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2.8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-9.7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3.1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00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2.1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-6.3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-6.2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-4.5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-8.4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-6.2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86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-3.5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-3.4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4.5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-6.8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3.4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-3.8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6.4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5.4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5.1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6.7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2.8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159036"/>
                  </a:ext>
                </a:extLst>
              </a:tr>
            </a:tbl>
          </a:graphicData>
        </a:graphic>
      </p:graphicFrame>
      <p:sp>
        <p:nvSpPr>
          <p:cNvPr id="4" name="橢圓 3">
            <a:extLst>
              <a:ext uri="{FF2B5EF4-FFF2-40B4-BE49-F238E27FC236}">
                <a16:creationId xmlns:a16="http://schemas.microsoft.com/office/drawing/2014/main" id="{FEA4E8DF-5615-4123-A845-8EB710687804}"/>
              </a:ext>
            </a:extLst>
          </p:cNvPr>
          <p:cNvSpPr/>
          <p:nvPr/>
        </p:nvSpPr>
        <p:spPr>
          <a:xfrm>
            <a:off x="4725241" y="4335204"/>
            <a:ext cx="1040235" cy="991370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15FEAC79-1A07-4F54-B815-F7CF6762F674}"/>
              </a:ext>
            </a:extLst>
          </p:cNvPr>
          <p:cNvCxnSpPr>
            <a:cxnSpLocks/>
            <a:stCxn id="4" idx="7"/>
            <a:endCxn id="4" idx="3"/>
          </p:cNvCxnSpPr>
          <p:nvPr/>
        </p:nvCxnSpPr>
        <p:spPr>
          <a:xfrm flipH="1">
            <a:off x="4877580" y="4480387"/>
            <a:ext cx="735557" cy="701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C3FFBDF-CC71-48BC-9BCB-8CB140A82609}"/>
              </a:ext>
            </a:extLst>
          </p:cNvPr>
          <p:cNvCxnSpPr>
            <a:cxnSpLocks/>
            <a:stCxn id="4" idx="5"/>
            <a:endCxn id="4" idx="1"/>
          </p:cNvCxnSpPr>
          <p:nvPr/>
        </p:nvCxnSpPr>
        <p:spPr>
          <a:xfrm flipH="1" flipV="1">
            <a:off x="4877580" y="4480387"/>
            <a:ext cx="735557" cy="701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2660258-03E1-4E0C-BE5E-2A05788DA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062048"/>
              </p:ext>
            </p:extLst>
          </p:nvPr>
        </p:nvGraphicFramePr>
        <p:xfrm>
          <a:off x="6096000" y="4274629"/>
          <a:ext cx="178214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49">
                  <a:extLst>
                    <a:ext uri="{9D8B030D-6E8A-4147-A177-3AD203B41FA5}">
                      <a16:colId xmlns:a16="http://schemas.microsoft.com/office/drawing/2014/main" val="1083867785"/>
                    </a:ext>
                  </a:extLst>
                </a:gridCol>
                <a:gridCol w="594049">
                  <a:extLst>
                    <a:ext uri="{9D8B030D-6E8A-4147-A177-3AD203B41FA5}">
                      <a16:colId xmlns:a16="http://schemas.microsoft.com/office/drawing/2014/main" val="1509757056"/>
                    </a:ext>
                  </a:extLst>
                </a:gridCol>
                <a:gridCol w="594049">
                  <a:extLst>
                    <a:ext uri="{9D8B030D-6E8A-4147-A177-3AD203B41FA5}">
                      <a16:colId xmlns:a16="http://schemas.microsoft.com/office/drawing/2014/main" val="44160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692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367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371506"/>
                  </a:ext>
                </a:extLst>
              </a:tr>
            </a:tbl>
          </a:graphicData>
        </a:graphic>
      </p:graphicFrame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04199743-09D7-43BD-AB75-D1905F423A33}"/>
              </a:ext>
            </a:extLst>
          </p:cNvPr>
          <p:cNvCxnSpPr>
            <a:endCxn id="2" idx="0"/>
          </p:cNvCxnSpPr>
          <p:nvPr/>
        </p:nvCxnSpPr>
        <p:spPr>
          <a:xfrm>
            <a:off x="830423" y="3798768"/>
            <a:ext cx="1782147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E49A78A-79BA-44AE-AE15-4CEA4C367656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2612570" y="3798768"/>
            <a:ext cx="0" cy="111846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665F830A-8535-4A66-9908-999781E5B4C4}"/>
              </a:ext>
            </a:extLst>
          </p:cNvPr>
          <p:cNvCxnSpPr>
            <a:endCxn id="2" idx="1"/>
          </p:cNvCxnSpPr>
          <p:nvPr/>
        </p:nvCxnSpPr>
        <p:spPr>
          <a:xfrm flipH="1" flipV="1">
            <a:off x="830423" y="4911288"/>
            <a:ext cx="1782147" cy="594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5BFEB143-4F09-492D-9AD9-ECC99C74A8D4}"/>
              </a:ext>
            </a:extLst>
          </p:cNvPr>
          <p:cNvCxnSpPr/>
          <p:nvPr/>
        </p:nvCxnSpPr>
        <p:spPr>
          <a:xfrm flipV="1">
            <a:off x="830423" y="3795797"/>
            <a:ext cx="0" cy="1112519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01FD7208-76FB-45D5-B178-30BB9D7239C9}"/>
              </a:ext>
            </a:extLst>
          </p:cNvPr>
          <p:cNvSpPr txBox="1"/>
          <p:nvPr/>
        </p:nvSpPr>
        <p:spPr>
          <a:xfrm>
            <a:off x="8377855" y="4645883"/>
            <a:ext cx="1201575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= 1</a:t>
            </a:r>
            <a:endParaRPr lang="zh-TW" altLang="en-US" dirty="0"/>
          </a:p>
        </p:txBody>
      </p: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62B2AF7F-7570-4EB2-8F4C-FF21D1DDD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540791"/>
              </p:ext>
            </p:extLst>
          </p:nvPr>
        </p:nvGraphicFramePr>
        <p:xfrm>
          <a:off x="5952931" y="393094"/>
          <a:ext cx="42817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746">
                  <a:extLst>
                    <a:ext uri="{9D8B030D-6E8A-4147-A177-3AD203B41FA5}">
                      <a16:colId xmlns:a16="http://schemas.microsoft.com/office/drawing/2014/main" val="1509812030"/>
                    </a:ext>
                  </a:extLst>
                </a:gridCol>
                <a:gridCol w="475746">
                  <a:extLst>
                    <a:ext uri="{9D8B030D-6E8A-4147-A177-3AD203B41FA5}">
                      <a16:colId xmlns:a16="http://schemas.microsoft.com/office/drawing/2014/main" val="1970527479"/>
                    </a:ext>
                  </a:extLst>
                </a:gridCol>
                <a:gridCol w="475746">
                  <a:extLst>
                    <a:ext uri="{9D8B030D-6E8A-4147-A177-3AD203B41FA5}">
                      <a16:colId xmlns:a16="http://schemas.microsoft.com/office/drawing/2014/main" val="3724652594"/>
                    </a:ext>
                  </a:extLst>
                </a:gridCol>
                <a:gridCol w="475746">
                  <a:extLst>
                    <a:ext uri="{9D8B030D-6E8A-4147-A177-3AD203B41FA5}">
                      <a16:colId xmlns:a16="http://schemas.microsoft.com/office/drawing/2014/main" val="2624788147"/>
                    </a:ext>
                  </a:extLst>
                </a:gridCol>
                <a:gridCol w="475746">
                  <a:extLst>
                    <a:ext uri="{9D8B030D-6E8A-4147-A177-3AD203B41FA5}">
                      <a16:colId xmlns:a16="http://schemas.microsoft.com/office/drawing/2014/main" val="652137333"/>
                    </a:ext>
                  </a:extLst>
                </a:gridCol>
                <a:gridCol w="475746">
                  <a:extLst>
                    <a:ext uri="{9D8B030D-6E8A-4147-A177-3AD203B41FA5}">
                      <a16:colId xmlns:a16="http://schemas.microsoft.com/office/drawing/2014/main" val="3239949484"/>
                    </a:ext>
                  </a:extLst>
                </a:gridCol>
                <a:gridCol w="475746">
                  <a:extLst>
                    <a:ext uri="{9D8B030D-6E8A-4147-A177-3AD203B41FA5}">
                      <a16:colId xmlns:a16="http://schemas.microsoft.com/office/drawing/2014/main" val="7560487"/>
                    </a:ext>
                  </a:extLst>
                </a:gridCol>
                <a:gridCol w="475746">
                  <a:extLst>
                    <a:ext uri="{9D8B030D-6E8A-4147-A177-3AD203B41FA5}">
                      <a16:colId xmlns:a16="http://schemas.microsoft.com/office/drawing/2014/main" val="2795611809"/>
                    </a:ext>
                  </a:extLst>
                </a:gridCol>
                <a:gridCol w="475746">
                  <a:extLst>
                    <a:ext uri="{9D8B030D-6E8A-4147-A177-3AD203B41FA5}">
                      <a16:colId xmlns:a16="http://schemas.microsoft.com/office/drawing/2014/main" val="4041587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940174"/>
                  </a:ext>
                </a:extLst>
              </a:tr>
            </a:tbl>
          </a:graphicData>
        </a:graphic>
      </p:graphicFrame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1F130A09-A921-42FC-AC38-570107F05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279751"/>
              </p:ext>
            </p:extLst>
          </p:nvPr>
        </p:nvGraphicFramePr>
        <p:xfrm>
          <a:off x="5952931" y="1025933"/>
          <a:ext cx="42817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746">
                  <a:extLst>
                    <a:ext uri="{9D8B030D-6E8A-4147-A177-3AD203B41FA5}">
                      <a16:colId xmlns:a16="http://schemas.microsoft.com/office/drawing/2014/main" val="1509812030"/>
                    </a:ext>
                  </a:extLst>
                </a:gridCol>
                <a:gridCol w="475746">
                  <a:extLst>
                    <a:ext uri="{9D8B030D-6E8A-4147-A177-3AD203B41FA5}">
                      <a16:colId xmlns:a16="http://schemas.microsoft.com/office/drawing/2014/main" val="1970527479"/>
                    </a:ext>
                  </a:extLst>
                </a:gridCol>
                <a:gridCol w="475746">
                  <a:extLst>
                    <a:ext uri="{9D8B030D-6E8A-4147-A177-3AD203B41FA5}">
                      <a16:colId xmlns:a16="http://schemas.microsoft.com/office/drawing/2014/main" val="3724652594"/>
                    </a:ext>
                  </a:extLst>
                </a:gridCol>
                <a:gridCol w="475746">
                  <a:extLst>
                    <a:ext uri="{9D8B030D-6E8A-4147-A177-3AD203B41FA5}">
                      <a16:colId xmlns:a16="http://schemas.microsoft.com/office/drawing/2014/main" val="2624788147"/>
                    </a:ext>
                  </a:extLst>
                </a:gridCol>
                <a:gridCol w="475746">
                  <a:extLst>
                    <a:ext uri="{9D8B030D-6E8A-4147-A177-3AD203B41FA5}">
                      <a16:colId xmlns:a16="http://schemas.microsoft.com/office/drawing/2014/main" val="652137333"/>
                    </a:ext>
                  </a:extLst>
                </a:gridCol>
                <a:gridCol w="475746">
                  <a:extLst>
                    <a:ext uri="{9D8B030D-6E8A-4147-A177-3AD203B41FA5}">
                      <a16:colId xmlns:a16="http://schemas.microsoft.com/office/drawing/2014/main" val="3239949484"/>
                    </a:ext>
                  </a:extLst>
                </a:gridCol>
                <a:gridCol w="475746">
                  <a:extLst>
                    <a:ext uri="{9D8B030D-6E8A-4147-A177-3AD203B41FA5}">
                      <a16:colId xmlns:a16="http://schemas.microsoft.com/office/drawing/2014/main" val="7560487"/>
                    </a:ext>
                  </a:extLst>
                </a:gridCol>
                <a:gridCol w="475746">
                  <a:extLst>
                    <a:ext uri="{9D8B030D-6E8A-4147-A177-3AD203B41FA5}">
                      <a16:colId xmlns:a16="http://schemas.microsoft.com/office/drawing/2014/main" val="2795611809"/>
                    </a:ext>
                  </a:extLst>
                </a:gridCol>
                <a:gridCol w="475746">
                  <a:extLst>
                    <a:ext uri="{9D8B030D-6E8A-4147-A177-3AD203B41FA5}">
                      <a16:colId xmlns:a16="http://schemas.microsoft.com/office/drawing/2014/main" val="4041587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940174"/>
                  </a:ext>
                </a:extLst>
              </a:tr>
            </a:tbl>
          </a:graphicData>
        </a:graphic>
      </p:graphicFrame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78A816E0-A6A1-4F5D-9757-50D6835B3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467597"/>
              </p:ext>
            </p:extLst>
          </p:nvPr>
        </p:nvGraphicFramePr>
        <p:xfrm>
          <a:off x="5952931" y="2017442"/>
          <a:ext cx="42817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746">
                  <a:extLst>
                    <a:ext uri="{9D8B030D-6E8A-4147-A177-3AD203B41FA5}">
                      <a16:colId xmlns:a16="http://schemas.microsoft.com/office/drawing/2014/main" val="1509812030"/>
                    </a:ext>
                  </a:extLst>
                </a:gridCol>
                <a:gridCol w="475746">
                  <a:extLst>
                    <a:ext uri="{9D8B030D-6E8A-4147-A177-3AD203B41FA5}">
                      <a16:colId xmlns:a16="http://schemas.microsoft.com/office/drawing/2014/main" val="1970527479"/>
                    </a:ext>
                  </a:extLst>
                </a:gridCol>
                <a:gridCol w="475746">
                  <a:extLst>
                    <a:ext uri="{9D8B030D-6E8A-4147-A177-3AD203B41FA5}">
                      <a16:colId xmlns:a16="http://schemas.microsoft.com/office/drawing/2014/main" val="3724652594"/>
                    </a:ext>
                  </a:extLst>
                </a:gridCol>
                <a:gridCol w="475746">
                  <a:extLst>
                    <a:ext uri="{9D8B030D-6E8A-4147-A177-3AD203B41FA5}">
                      <a16:colId xmlns:a16="http://schemas.microsoft.com/office/drawing/2014/main" val="2624788147"/>
                    </a:ext>
                  </a:extLst>
                </a:gridCol>
                <a:gridCol w="475746">
                  <a:extLst>
                    <a:ext uri="{9D8B030D-6E8A-4147-A177-3AD203B41FA5}">
                      <a16:colId xmlns:a16="http://schemas.microsoft.com/office/drawing/2014/main" val="652137333"/>
                    </a:ext>
                  </a:extLst>
                </a:gridCol>
                <a:gridCol w="475746">
                  <a:extLst>
                    <a:ext uri="{9D8B030D-6E8A-4147-A177-3AD203B41FA5}">
                      <a16:colId xmlns:a16="http://schemas.microsoft.com/office/drawing/2014/main" val="3239949484"/>
                    </a:ext>
                  </a:extLst>
                </a:gridCol>
                <a:gridCol w="475746">
                  <a:extLst>
                    <a:ext uri="{9D8B030D-6E8A-4147-A177-3AD203B41FA5}">
                      <a16:colId xmlns:a16="http://schemas.microsoft.com/office/drawing/2014/main" val="7560487"/>
                    </a:ext>
                  </a:extLst>
                </a:gridCol>
                <a:gridCol w="475746">
                  <a:extLst>
                    <a:ext uri="{9D8B030D-6E8A-4147-A177-3AD203B41FA5}">
                      <a16:colId xmlns:a16="http://schemas.microsoft.com/office/drawing/2014/main" val="2795611809"/>
                    </a:ext>
                  </a:extLst>
                </a:gridCol>
                <a:gridCol w="475746">
                  <a:extLst>
                    <a:ext uri="{9D8B030D-6E8A-4147-A177-3AD203B41FA5}">
                      <a16:colId xmlns:a16="http://schemas.microsoft.com/office/drawing/2014/main" val="4041587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940174"/>
                  </a:ext>
                </a:extLst>
              </a:tr>
            </a:tbl>
          </a:graphicData>
        </a:graphic>
      </p:graphicFrame>
      <p:sp>
        <p:nvSpPr>
          <p:cNvPr id="40" name="箭號: 向下 39">
            <a:extLst>
              <a:ext uri="{FF2B5EF4-FFF2-40B4-BE49-F238E27FC236}">
                <a16:creationId xmlns:a16="http://schemas.microsoft.com/office/drawing/2014/main" id="{B9436F74-C1AC-48B8-B1E5-249B52E3DC03}"/>
              </a:ext>
            </a:extLst>
          </p:cNvPr>
          <p:cNvSpPr/>
          <p:nvPr/>
        </p:nvSpPr>
        <p:spPr>
          <a:xfrm>
            <a:off x="7937241" y="1514017"/>
            <a:ext cx="313094" cy="4592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792C93C-888E-47CF-8D3B-0629ADE22D77}"/>
              </a:ext>
            </a:extLst>
          </p:cNvPr>
          <p:cNvSpPr txBox="1"/>
          <p:nvPr/>
        </p:nvSpPr>
        <p:spPr>
          <a:xfrm>
            <a:off x="8444204" y="152244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Xnor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3405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E6D1CCA-94EF-4817-A149-80369BD85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132129"/>
              </p:ext>
            </p:extLst>
          </p:nvPr>
        </p:nvGraphicFramePr>
        <p:xfrm>
          <a:off x="5952931" y="393094"/>
          <a:ext cx="42817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746">
                  <a:extLst>
                    <a:ext uri="{9D8B030D-6E8A-4147-A177-3AD203B41FA5}">
                      <a16:colId xmlns:a16="http://schemas.microsoft.com/office/drawing/2014/main" val="1509812030"/>
                    </a:ext>
                  </a:extLst>
                </a:gridCol>
                <a:gridCol w="475746">
                  <a:extLst>
                    <a:ext uri="{9D8B030D-6E8A-4147-A177-3AD203B41FA5}">
                      <a16:colId xmlns:a16="http://schemas.microsoft.com/office/drawing/2014/main" val="1970527479"/>
                    </a:ext>
                  </a:extLst>
                </a:gridCol>
                <a:gridCol w="475746">
                  <a:extLst>
                    <a:ext uri="{9D8B030D-6E8A-4147-A177-3AD203B41FA5}">
                      <a16:colId xmlns:a16="http://schemas.microsoft.com/office/drawing/2014/main" val="3724652594"/>
                    </a:ext>
                  </a:extLst>
                </a:gridCol>
                <a:gridCol w="475746">
                  <a:extLst>
                    <a:ext uri="{9D8B030D-6E8A-4147-A177-3AD203B41FA5}">
                      <a16:colId xmlns:a16="http://schemas.microsoft.com/office/drawing/2014/main" val="2624788147"/>
                    </a:ext>
                  </a:extLst>
                </a:gridCol>
                <a:gridCol w="475746">
                  <a:extLst>
                    <a:ext uri="{9D8B030D-6E8A-4147-A177-3AD203B41FA5}">
                      <a16:colId xmlns:a16="http://schemas.microsoft.com/office/drawing/2014/main" val="652137333"/>
                    </a:ext>
                  </a:extLst>
                </a:gridCol>
                <a:gridCol w="475746">
                  <a:extLst>
                    <a:ext uri="{9D8B030D-6E8A-4147-A177-3AD203B41FA5}">
                      <a16:colId xmlns:a16="http://schemas.microsoft.com/office/drawing/2014/main" val="3239949484"/>
                    </a:ext>
                  </a:extLst>
                </a:gridCol>
                <a:gridCol w="475746">
                  <a:extLst>
                    <a:ext uri="{9D8B030D-6E8A-4147-A177-3AD203B41FA5}">
                      <a16:colId xmlns:a16="http://schemas.microsoft.com/office/drawing/2014/main" val="7560487"/>
                    </a:ext>
                  </a:extLst>
                </a:gridCol>
                <a:gridCol w="475746">
                  <a:extLst>
                    <a:ext uri="{9D8B030D-6E8A-4147-A177-3AD203B41FA5}">
                      <a16:colId xmlns:a16="http://schemas.microsoft.com/office/drawing/2014/main" val="2795611809"/>
                    </a:ext>
                  </a:extLst>
                </a:gridCol>
                <a:gridCol w="475746">
                  <a:extLst>
                    <a:ext uri="{9D8B030D-6E8A-4147-A177-3AD203B41FA5}">
                      <a16:colId xmlns:a16="http://schemas.microsoft.com/office/drawing/2014/main" val="4041587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940174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33F77C8-295A-4545-8312-B653ED0C3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260483"/>
              </p:ext>
            </p:extLst>
          </p:nvPr>
        </p:nvGraphicFramePr>
        <p:xfrm>
          <a:off x="5952931" y="1025933"/>
          <a:ext cx="42817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746">
                  <a:extLst>
                    <a:ext uri="{9D8B030D-6E8A-4147-A177-3AD203B41FA5}">
                      <a16:colId xmlns:a16="http://schemas.microsoft.com/office/drawing/2014/main" val="1509812030"/>
                    </a:ext>
                  </a:extLst>
                </a:gridCol>
                <a:gridCol w="475746">
                  <a:extLst>
                    <a:ext uri="{9D8B030D-6E8A-4147-A177-3AD203B41FA5}">
                      <a16:colId xmlns:a16="http://schemas.microsoft.com/office/drawing/2014/main" val="1970527479"/>
                    </a:ext>
                  </a:extLst>
                </a:gridCol>
                <a:gridCol w="475746">
                  <a:extLst>
                    <a:ext uri="{9D8B030D-6E8A-4147-A177-3AD203B41FA5}">
                      <a16:colId xmlns:a16="http://schemas.microsoft.com/office/drawing/2014/main" val="3724652594"/>
                    </a:ext>
                  </a:extLst>
                </a:gridCol>
                <a:gridCol w="475746">
                  <a:extLst>
                    <a:ext uri="{9D8B030D-6E8A-4147-A177-3AD203B41FA5}">
                      <a16:colId xmlns:a16="http://schemas.microsoft.com/office/drawing/2014/main" val="2624788147"/>
                    </a:ext>
                  </a:extLst>
                </a:gridCol>
                <a:gridCol w="475746">
                  <a:extLst>
                    <a:ext uri="{9D8B030D-6E8A-4147-A177-3AD203B41FA5}">
                      <a16:colId xmlns:a16="http://schemas.microsoft.com/office/drawing/2014/main" val="652137333"/>
                    </a:ext>
                  </a:extLst>
                </a:gridCol>
                <a:gridCol w="475746">
                  <a:extLst>
                    <a:ext uri="{9D8B030D-6E8A-4147-A177-3AD203B41FA5}">
                      <a16:colId xmlns:a16="http://schemas.microsoft.com/office/drawing/2014/main" val="3239949484"/>
                    </a:ext>
                  </a:extLst>
                </a:gridCol>
                <a:gridCol w="475746">
                  <a:extLst>
                    <a:ext uri="{9D8B030D-6E8A-4147-A177-3AD203B41FA5}">
                      <a16:colId xmlns:a16="http://schemas.microsoft.com/office/drawing/2014/main" val="7560487"/>
                    </a:ext>
                  </a:extLst>
                </a:gridCol>
                <a:gridCol w="475746">
                  <a:extLst>
                    <a:ext uri="{9D8B030D-6E8A-4147-A177-3AD203B41FA5}">
                      <a16:colId xmlns:a16="http://schemas.microsoft.com/office/drawing/2014/main" val="2795611809"/>
                    </a:ext>
                  </a:extLst>
                </a:gridCol>
                <a:gridCol w="475746">
                  <a:extLst>
                    <a:ext uri="{9D8B030D-6E8A-4147-A177-3AD203B41FA5}">
                      <a16:colId xmlns:a16="http://schemas.microsoft.com/office/drawing/2014/main" val="4041587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940174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CAF25C4-ED90-4128-A93E-32042FD86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175823"/>
              </p:ext>
            </p:extLst>
          </p:nvPr>
        </p:nvGraphicFramePr>
        <p:xfrm>
          <a:off x="5952931" y="2017442"/>
          <a:ext cx="42817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746">
                  <a:extLst>
                    <a:ext uri="{9D8B030D-6E8A-4147-A177-3AD203B41FA5}">
                      <a16:colId xmlns:a16="http://schemas.microsoft.com/office/drawing/2014/main" val="1509812030"/>
                    </a:ext>
                  </a:extLst>
                </a:gridCol>
                <a:gridCol w="475746">
                  <a:extLst>
                    <a:ext uri="{9D8B030D-6E8A-4147-A177-3AD203B41FA5}">
                      <a16:colId xmlns:a16="http://schemas.microsoft.com/office/drawing/2014/main" val="1970527479"/>
                    </a:ext>
                  </a:extLst>
                </a:gridCol>
                <a:gridCol w="475746">
                  <a:extLst>
                    <a:ext uri="{9D8B030D-6E8A-4147-A177-3AD203B41FA5}">
                      <a16:colId xmlns:a16="http://schemas.microsoft.com/office/drawing/2014/main" val="3724652594"/>
                    </a:ext>
                  </a:extLst>
                </a:gridCol>
                <a:gridCol w="475746">
                  <a:extLst>
                    <a:ext uri="{9D8B030D-6E8A-4147-A177-3AD203B41FA5}">
                      <a16:colId xmlns:a16="http://schemas.microsoft.com/office/drawing/2014/main" val="2624788147"/>
                    </a:ext>
                  </a:extLst>
                </a:gridCol>
                <a:gridCol w="475746">
                  <a:extLst>
                    <a:ext uri="{9D8B030D-6E8A-4147-A177-3AD203B41FA5}">
                      <a16:colId xmlns:a16="http://schemas.microsoft.com/office/drawing/2014/main" val="652137333"/>
                    </a:ext>
                  </a:extLst>
                </a:gridCol>
                <a:gridCol w="475746">
                  <a:extLst>
                    <a:ext uri="{9D8B030D-6E8A-4147-A177-3AD203B41FA5}">
                      <a16:colId xmlns:a16="http://schemas.microsoft.com/office/drawing/2014/main" val="3239949484"/>
                    </a:ext>
                  </a:extLst>
                </a:gridCol>
                <a:gridCol w="475746">
                  <a:extLst>
                    <a:ext uri="{9D8B030D-6E8A-4147-A177-3AD203B41FA5}">
                      <a16:colId xmlns:a16="http://schemas.microsoft.com/office/drawing/2014/main" val="7560487"/>
                    </a:ext>
                  </a:extLst>
                </a:gridCol>
                <a:gridCol w="475746">
                  <a:extLst>
                    <a:ext uri="{9D8B030D-6E8A-4147-A177-3AD203B41FA5}">
                      <a16:colId xmlns:a16="http://schemas.microsoft.com/office/drawing/2014/main" val="2795611809"/>
                    </a:ext>
                  </a:extLst>
                </a:gridCol>
                <a:gridCol w="475746">
                  <a:extLst>
                    <a:ext uri="{9D8B030D-6E8A-4147-A177-3AD203B41FA5}">
                      <a16:colId xmlns:a16="http://schemas.microsoft.com/office/drawing/2014/main" val="4041587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940174"/>
                  </a:ext>
                </a:extLst>
              </a:tr>
            </a:tbl>
          </a:graphicData>
        </a:graphic>
      </p:graphicFrame>
      <p:sp>
        <p:nvSpPr>
          <p:cNvPr id="5" name="箭號: 向下 4">
            <a:extLst>
              <a:ext uri="{FF2B5EF4-FFF2-40B4-BE49-F238E27FC236}">
                <a16:creationId xmlns:a16="http://schemas.microsoft.com/office/drawing/2014/main" id="{0029CF34-12EC-468C-9561-E714C3582292}"/>
              </a:ext>
            </a:extLst>
          </p:cNvPr>
          <p:cNvSpPr/>
          <p:nvPr/>
        </p:nvSpPr>
        <p:spPr>
          <a:xfrm>
            <a:off x="7937241" y="1514017"/>
            <a:ext cx="313094" cy="4592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3D215D8-3054-462B-9D51-C1A903C7F4C4}"/>
              </a:ext>
            </a:extLst>
          </p:cNvPr>
          <p:cNvSpPr txBox="1"/>
          <p:nvPr/>
        </p:nvSpPr>
        <p:spPr>
          <a:xfrm>
            <a:off x="8444204" y="152244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Xnor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327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C70B335-FCA8-423E-AD30-EA287CA4FA4D}"/>
              </a:ext>
            </a:extLst>
          </p:cNvPr>
          <p:cNvSpPr/>
          <p:nvPr/>
        </p:nvSpPr>
        <p:spPr>
          <a:xfrm>
            <a:off x="1233183" y="469783"/>
            <a:ext cx="1929468" cy="897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Conv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579E20E-A3CA-4A0F-BFDF-253F2F20591D}"/>
              </a:ext>
            </a:extLst>
          </p:cNvPr>
          <p:cNvSpPr/>
          <p:nvPr/>
        </p:nvSpPr>
        <p:spPr>
          <a:xfrm>
            <a:off x="3633832" y="469783"/>
            <a:ext cx="1929468" cy="897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Bnorm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7A79B11-019A-4E51-BEB8-FCFFB2E4012B}"/>
              </a:ext>
            </a:extLst>
          </p:cNvPr>
          <p:cNvSpPr/>
          <p:nvPr/>
        </p:nvSpPr>
        <p:spPr>
          <a:xfrm>
            <a:off x="6034481" y="469783"/>
            <a:ext cx="1929468" cy="897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Act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B4317CF-8392-4277-8163-7DAA30B7C8B9}"/>
              </a:ext>
            </a:extLst>
          </p:cNvPr>
          <p:cNvSpPr/>
          <p:nvPr/>
        </p:nvSpPr>
        <p:spPr>
          <a:xfrm>
            <a:off x="8435130" y="469783"/>
            <a:ext cx="1929468" cy="897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Pooling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528FB01-6266-4516-9B43-ED3211C8D636}"/>
              </a:ext>
            </a:extLst>
          </p:cNvPr>
          <p:cNvSpPr/>
          <p:nvPr/>
        </p:nvSpPr>
        <p:spPr>
          <a:xfrm>
            <a:off x="1233183" y="3063379"/>
            <a:ext cx="1929468" cy="897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Bnorm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D5601FF-2B8E-41E4-B08E-2025E3A1442C}"/>
              </a:ext>
            </a:extLst>
          </p:cNvPr>
          <p:cNvSpPr/>
          <p:nvPr/>
        </p:nvSpPr>
        <p:spPr>
          <a:xfrm>
            <a:off x="3633832" y="3063379"/>
            <a:ext cx="1929468" cy="897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Act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B5BDDAC-9854-4A23-B772-7A596A21DCD4}"/>
              </a:ext>
            </a:extLst>
          </p:cNvPr>
          <p:cNvSpPr/>
          <p:nvPr/>
        </p:nvSpPr>
        <p:spPr>
          <a:xfrm>
            <a:off x="6034481" y="3063379"/>
            <a:ext cx="1929468" cy="897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Conv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7208570-ADF2-4922-9B3B-E3BF8CDB29FD}"/>
              </a:ext>
            </a:extLst>
          </p:cNvPr>
          <p:cNvSpPr/>
          <p:nvPr/>
        </p:nvSpPr>
        <p:spPr>
          <a:xfrm>
            <a:off x="8435130" y="3063379"/>
            <a:ext cx="1929468" cy="897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Pooling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5416062" y="2030726"/>
            <a:ext cx="286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CNN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211956" y="4439656"/>
            <a:ext cx="286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Xnor</a:t>
            </a:r>
            <a:r>
              <a:rPr lang="en-US" altLang="zh-TW" dirty="0"/>
              <a:t>-Net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2452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395</Words>
  <Application>Microsoft Office PowerPoint</Application>
  <PresentationFormat>寬螢幕</PresentationFormat>
  <Paragraphs>200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Administrator</dc:creator>
  <cp:lastModifiedBy>Administrator</cp:lastModifiedBy>
  <cp:revision>34</cp:revision>
  <dcterms:created xsi:type="dcterms:W3CDTF">2022-11-17T06:48:42Z</dcterms:created>
  <dcterms:modified xsi:type="dcterms:W3CDTF">2022-11-23T08:57:01Z</dcterms:modified>
</cp:coreProperties>
</file>